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5"/>
  </p:notesMasterIdLst>
  <p:handoutMasterIdLst>
    <p:handoutMasterId r:id="rId116"/>
  </p:handoutMasterIdLst>
  <p:sldIdLst>
    <p:sldId id="768" r:id="rId3"/>
    <p:sldId id="769" r:id="rId4"/>
    <p:sldId id="772" r:id="rId5"/>
    <p:sldId id="773" r:id="rId6"/>
    <p:sldId id="771" r:id="rId7"/>
    <p:sldId id="770" r:id="rId8"/>
    <p:sldId id="776" r:id="rId9"/>
    <p:sldId id="779" r:id="rId10"/>
    <p:sldId id="780" r:id="rId11"/>
    <p:sldId id="781" r:id="rId12"/>
    <p:sldId id="783" r:id="rId13"/>
    <p:sldId id="784" r:id="rId14"/>
    <p:sldId id="785" r:id="rId15"/>
    <p:sldId id="786" r:id="rId16"/>
    <p:sldId id="787" r:id="rId17"/>
    <p:sldId id="852" r:id="rId18"/>
    <p:sldId id="777" r:id="rId19"/>
    <p:sldId id="778" r:id="rId20"/>
    <p:sldId id="790" r:id="rId21"/>
    <p:sldId id="853" r:id="rId22"/>
    <p:sldId id="793" r:id="rId23"/>
    <p:sldId id="794" r:id="rId24"/>
    <p:sldId id="795" r:id="rId25"/>
    <p:sldId id="796" r:id="rId26"/>
    <p:sldId id="797" r:id="rId27"/>
    <p:sldId id="792" r:id="rId28"/>
    <p:sldId id="791" r:id="rId29"/>
    <p:sldId id="800" r:id="rId30"/>
    <p:sldId id="803" r:id="rId31"/>
    <p:sldId id="804" r:id="rId32"/>
    <p:sldId id="805" r:id="rId33"/>
    <p:sldId id="806" r:id="rId34"/>
    <p:sldId id="807" r:id="rId35"/>
    <p:sldId id="802" r:id="rId36"/>
    <p:sldId id="801" r:id="rId37"/>
    <p:sldId id="812" r:id="rId38"/>
    <p:sldId id="813" r:id="rId39"/>
    <p:sldId id="814" r:id="rId40"/>
    <p:sldId id="816" r:id="rId41"/>
    <p:sldId id="820" r:id="rId42"/>
    <p:sldId id="818" r:id="rId43"/>
    <p:sldId id="824" r:id="rId44"/>
    <p:sldId id="819" r:id="rId45"/>
    <p:sldId id="827" r:id="rId46"/>
    <p:sldId id="830" r:id="rId47"/>
    <p:sldId id="831" r:id="rId48"/>
    <p:sldId id="839" r:id="rId49"/>
    <p:sldId id="838" r:id="rId50"/>
    <p:sldId id="837" r:id="rId51"/>
    <p:sldId id="842" r:id="rId52"/>
    <p:sldId id="843" r:id="rId53"/>
    <p:sldId id="846" r:id="rId54"/>
    <p:sldId id="845" r:id="rId55"/>
    <p:sldId id="844" r:id="rId56"/>
    <p:sldId id="849" r:id="rId57"/>
    <p:sldId id="850" r:id="rId58"/>
    <p:sldId id="851" r:id="rId59"/>
    <p:sldId id="854" r:id="rId60"/>
    <p:sldId id="855" r:id="rId61"/>
    <p:sldId id="900" r:id="rId62"/>
    <p:sldId id="899" r:id="rId63"/>
    <p:sldId id="898" r:id="rId64"/>
    <p:sldId id="897" r:id="rId65"/>
    <p:sldId id="896" r:id="rId66"/>
    <p:sldId id="902" r:id="rId67"/>
    <p:sldId id="901" r:id="rId68"/>
    <p:sldId id="907" r:id="rId69"/>
    <p:sldId id="908" r:id="rId70"/>
    <p:sldId id="909" r:id="rId71"/>
    <p:sldId id="910" r:id="rId72"/>
    <p:sldId id="911" r:id="rId73"/>
    <p:sldId id="912" r:id="rId74"/>
    <p:sldId id="913" r:id="rId75"/>
    <p:sldId id="914" r:id="rId76"/>
    <p:sldId id="915" r:id="rId77"/>
    <p:sldId id="916" r:id="rId78"/>
    <p:sldId id="917" r:id="rId79"/>
    <p:sldId id="918" r:id="rId80"/>
    <p:sldId id="919" r:id="rId81"/>
    <p:sldId id="920" r:id="rId82"/>
    <p:sldId id="921" r:id="rId83"/>
    <p:sldId id="923" r:id="rId84"/>
    <p:sldId id="924" r:id="rId85"/>
    <p:sldId id="925" r:id="rId86"/>
    <p:sldId id="926" r:id="rId87"/>
    <p:sldId id="927" r:id="rId88"/>
    <p:sldId id="931" r:id="rId89"/>
    <p:sldId id="928" r:id="rId90"/>
    <p:sldId id="929" r:id="rId91"/>
    <p:sldId id="956" r:id="rId92"/>
    <p:sldId id="930" r:id="rId93"/>
    <p:sldId id="935" r:id="rId94"/>
    <p:sldId id="936" r:id="rId95"/>
    <p:sldId id="937" r:id="rId96"/>
    <p:sldId id="938" r:id="rId97"/>
    <p:sldId id="939" r:id="rId98"/>
    <p:sldId id="940" r:id="rId99"/>
    <p:sldId id="941" r:id="rId100"/>
    <p:sldId id="942" r:id="rId101"/>
    <p:sldId id="943" r:id="rId102"/>
    <p:sldId id="944" r:id="rId103"/>
    <p:sldId id="945" r:id="rId104"/>
    <p:sldId id="946" r:id="rId105"/>
    <p:sldId id="947" r:id="rId106"/>
    <p:sldId id="948" r:id="rId107"/>
    <p:sldId id="949" r:id="rId108"/>
    <p:sldId id="950" r:id="rId109"/>
    <p:sldId id="951" r:id="rId110"/>
    <p:sldId id="952" r:id="rId111"/>
    <p:sldId id="953" r:id="rId112"/>
    <p:sldId id="954" r:id="rId113"/>
    <p:sldId id="955" r:id="rId114"/>
  </p:sldIdLst>
  <p:sldSz cx="6858000" cy="12192000"/>
  <p:notesSz cx="6858000" cy="9144000"/>
  <p:embeddedFontLst>
    <p:embeddedFont>
      <p:font typeface="Calibri Light" panose="020F0302020204030204" charset="0"/>
      <p:regular r:id="rId120"/>
      <p:italic r:id="rId121"/>
    </p:embeddedFont>
    <p:embeddedFont>
      <p:font typeface="等线 Light" panose="02010600030101010101" charset="-122"/>
      <p:regular r:id="rId122"/>
    </p:embeddedFont>
    <p:embeddedFont>
      <p:font typeface="等线" panose="02010600030101010101" charset="-122"/>
      <p:regular r:id="rId123"/>
    </p:embeddedFont>
    <p:embeddedFont>
      <p:font typeface="Calibri" panose="020F0502020204030204" charset="0"/>
      <p:regular r:id="rId124"/>
      <p:bold r:id="rId125"/>
      <p:italic r:id="rId126"/>
      <p:boldItalic r:id="rId127"/>
    </p:embeddedFont>
  </p:embeddedFontLst>
  <p:custDataLst>
    <p:tags r:id="rId1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665" autoAdjust="0"/>
    <p:restoredTop sz="94660"/>
  </p:normalViewPr>
  <p:slideViewPr>
    <p:cSldViewPr snapToGrid="0">
      <p:cViewPr varScale="1">
        <p:scale>
          <a:sx n="71" d="100"/>
          <a:sy n="71" d="100"/>
        </p:scale>
        <p:origin x="20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7.xml"/><Relationship Id="rId98" Type="http://schemas.openxmlformats.org/officeDocument/2006/relationships/slide" Target="slides/slide96.xml"/><Relationship Id="rId97" Type="http://schemas.openxmlformats.org/officeDocument/2006/relationships/slide" Target="slides/slide95.xml"/><Relationship Id="rId96" Type="http://schemas.openxmlformats.org/officeDocument/2006/relationships/slide" Target="slides/slide94.xml"/><Relationship Id="rId95" Type="http://schemas.openxmlformats.org/officeDocument/2006/relationships/slide" Target="slides/slide93.xml"/><Relationship Id="rId94" Type="http://schemas.openxmlformats.org/officeDocument/2006/relationships/slide" Target="slides/slide92.xml"/><Relationship Id="rId93" Type="http://schemas.openxmlformats.org/officeDocument/2006/relationships/slide" Target="slides/slide91.xml"/><Relationship Id="rId92" Type="http://schemas.openxmlformats.org/officeDocument/2006/relationships/slide" Target="slides/slide90.xml"/><Relationship Id="rId91" Type="http://schemas.openxmlformats.org/officeDocument/2006/relationships/slide" Target="slides/slide89.xml"/><Relationship Id="rId90" Type="http://schemas.openxmlformats.org/officeDocument/2006/relationships/slide" Target="slides/slide88.xml"/><Relationship Id="rId9" Type="http://schemas.openxmlformats.org/officeDocument/2006/relationships/slide" Target="slides/slide7.xml"/><Relationship Id="rId89" Type="http://schemas.openxmlformats.org/officeDocument/2006/relationships/slide" Target="slides/slide87.xml"/><Relationship Id="rId88" Type="http://schemas.openxmlformats.org/officeDocument/2006/relationships/slide" Target="slides/slide86.xml"/><Relationship Id="rId87" Type="http://schemas.openxmlformats.org/officeDocument/2006/relationships/slide" Target="slides/slide85.xml"/><Relationship Id="rId86" Type="http://schemas.openxmlformats.org/officeDocument/2006/relationships/slide" Target="slides/slide84.xml"/><Relationship Id="rId85" Type="http://schemas.openxmlformats.org/officeDocument/2006/relationships/slide" Target="slides/slide83.xml"/><Relationship Id="rId84" Type="http://schemas.openxmlformats.org/officeDocument/2006/relationships/slide" Target="slides/slide82.xml"/><Relationship Id="rId83" Type="http://schemas.openxmlformats.org/officeDocument/2006/relationships/slide" Target="slides/slide81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8" Type="http://schemas.openxmlformats.org/officeDocument/2006/relationships/tags" Target="tags/tag1.xml"/><Relationship Id="rId127" Type="http://schemas.openxmlformats.org/officeDocument/2006/relationships/font" Target="fonts/font8.fntdata"/><Relationship Id="rId126" Type="http://schemas.openxmlformats.org/officeDocument/2006/relationships/font" Target="fonts/font7.fntdata"/><Relationship Id="rId125" Type="http://schemas.openxmlformats.org/officeDocument/2006/relationships/font" Target="fonts/font6.fntdata"/><Relationship Id="rId124" Type="http://schemas.openxmlformats.org/officeDocument/2006/relationships/font" Target="fonts/font5.fntdata"/><Relationship Id="rId123" Type="http://schemas.openxmlformats.org/officeDocument/2006/relationships/font" Target="fonts/font4.fntdata"/><Relationship Id="rId122" Type="http://schemas.openxmlformats.org/officeDocument/2006/relationships/font" Target="fonts/font3.fntdata"/><Relationship Id="rId121" Type="http://schemas.openxmlformats.org/officeDocument/2006/relationships/font" Target="fonts/font2.fntdata"/><Relationship Id="rId120" Type="http://schemas.openxmlformats.org/officeDocument/2006/relationships/font" Target="fonts/font1.fntdata"/><Relationship Id="rId12" Type="http://schemas.openxmlformats.org/officeDocument/2006/relationships/slide" Target="slides/slide10.xml"/><Relationship Id="rId119" Type="http://schemas.openxmlformats.org/officeDocument/2006/relationships/tableStyles" Target="tableStyles.xml"/><Relationship Id="rId118" Type="http://schemas.openxmlformats.org/officeDocument/2006/relationships/viewProps" Target="viewProps.xml"/><Relationship Id="rId117" Type="http://schemas.openxmlformats.org/officeDocument/2006/relationships/presProps" Target="presProps.xml"/><Relationship Id="rId116" Type="http://schemas.openxmlformats.org/officeDocument/2006/relationships/handoutMaster" Target="handoutMasters/handoutMaster1.xml"/><Relationship Id="rId115" Type="http://schemas.openxmlformats.org/officeDocument/2006/relationships/notesMaster" Target="notesMasters/notesMaster1.xml"/><Relationship Id="rId114" Type="http://schemas.openxmlformats.org/officeDocument/2006/relationships/slide" Target="slides/slide112.xml"/><Relationship Id="rId113" Type="http://schemas.openxmlformats.org/officeDocument/2006/relationships/slide" Target="slides/slide111.xml"/><Relationship Id="rId112" Type="http://schemas.openxmlformats.org/officeDocument/2006/relationships/slide" Target="slides/slide110.xml"/><Relationship Id="rId111" Type="http://schemas.openxmlformats.org/officeDocument/2006/relationships/slide" Target="slides/slide109.xml"/><Relationship Id="rId110" Type="http://schemas.openxmlformats.org/officeDocument/2006/relationships/slide" Target="slides/slide108.xml"/><Relationship Id="rId11" Type="http://schemas.openxmlformats.org/officeDocument/2006/relationships/slide" Target="slides/slide9.xml"/><Relationship Id="rId109" Type="http://schemas.openxmlformats.org/officeDocument/2006/relationships/slide" Target="slides/slide107.xml"/><Relationship Id="rId108" Type="http://schemas.openxmlformats.org/officeDocument/2006/relationships/slide" Target="slides/slide106.xml"/><Relationship Id="rId107" Type="http://schemas.openxmlformats.org/officeDocument/2006/relationships/slide" Target="slides/slide105.xml"/><Relationship Id="rId106" Type="http://schemas.openxmlformats.org/officeDocument/2006/relationships/slide" Target="slides/slide104.xml"/><Relationship Id="rId105" Type="http://schemas.openxmlformats.org/officeDocument/2006/relationships/slide" Target="slides/slide103.xml"/><Relationship Id="rId104" Type="http://schemas.openxmlformats.org/officeDocument/2006/relationships/slide" Target="slides/slide102.xml"/><Relationship Id="rId103" Type="http://schemas.openxmlformats.org/officeDocument/2006/relationships/slide" Target="slides/slide101.xml"/><Relationship Id="rId102" Type="http://schemas.openxmlformats.org/officeDocument/2006/relationships/slide" Target="slides/slide100.xml"/><Relationship Id="rId101" Type="http://schemas.openxmlformats.org/officeDocument/2006/relationships/slide" Target="slides/slide99.xml"/><Relationship Id="rId100" Type="http://schemas.openxmlformats.org/officeDocument/2006/relationships/slide" Target="slides/slide98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61034" y="1143000"/>
            <a:ext cx="1735931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C27C4-979B-42B0-812B-7D150028D3B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FAFD2-D201-4DEF-9DB0-56EAE302989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0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1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2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3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4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5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6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7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8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0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1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8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1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3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5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7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8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0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2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3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4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5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6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7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8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290445"/>
            <a:ext cx="5915025" cy="715010"/>
          </a:xfrm>
        </p:spPr>
        <p:txBody>
          <a:bodyPr/>
          <a:p>
            <a:r>
              <a:rPr lang="en-US" altLang="zh-CN"/>
              <a:t>                   GM  DADA</a:t>
            </a:r>
            <a:endParaRPr lang="en-US" altLang="zh-CN"/>
          </a:p>
        </p:txBody>
      </p:sp>
      <p:pic>
        <p:nvPicPr>
          <p:cNvPr id="5" name="内容占位符 4" descr="中文版2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91845" y="3245485"/>
            <a:ext cx="52743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150" y="2918460"/>
            <a:ext cx="5915025" cy="972820"/>
          </a:xfrm>
        </p:spPr>
        <p:txBody>
          <a:bodyPr>
            <a:normAutofit/>
          </a:bodyPr>
          <a:p>
            <a:r>
              <a:rPr lang="en-US" altLang="zh-CN"/>
              <a:t>                    GM  JACKIE</a:t>
            </a:r>
            <a:endParaRPr lang="en-US" altLang="zh-CN"/>
          </a:p>
        </p:txBody>
      </p:sp>
      <p:pic>
        <p:nvPicPr>
          <p:cNvPr id="5" name="内容占位符 4" descr="中文版2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91280"/>
            <a:ext cx="5915025" cy="6443345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60295"/>
            <a:ext cx="5915025" cy="885190"/>
          </a:xfrm>
        </p:spPr>
        <p:txBody>
          <a:bodyPr/>
          <a:p>
            <a:r>
              <a:rPr lang="en-US" altLang="zh-CN"/>
              <a:t>                   CL4S308U</a:t>
            </a:r>
            <a:endParaRPr lang="en-US" altLang="zh-CN"/>
          </a:p>
        </p:txBody>
      </p:sp>
      <p:pic>
        <p:nvPicPr>
          <p:cNvPr id="4" name="内容占位符 3" descr="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68045" y="3245485"/>
            <a:ext cx="51219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                  MM Y2K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895" y="3245485"/>
            <a:ext cx="52362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                     SMU06S</a:t>
            </a:r>
            <a:endParaRPr lang="en-US" altLang="zh-CN"/>
          </a:p>
        </p:txBody>
      </p:sp>
      <p:pic>
        <p:nvPicPr>
          <p:cNvPr id="5" name="内容占位符 4" descr="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895" y="3245485"/>
            <a:ext cx="52362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916045"/>
            <a:ext cx="5915025" cy="6393815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                 fake me  nocap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916045"/>
            <a:ext cx="5915025" cy="6393815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86330"/>
            <a:ext cx="5915025" cy="619125"/>
          </a:xfrm>
        </p:spPr>
        <p:txBody>
          <a:bodyPr/>
          <a:p>
            <a:r>
              <a:rPr lang="en-US" altLang="zh-CN"/>
              <a:t>                        BESLO</a:t>
            </a:r>
            <a:endParaRPr lang="en-US" altLang="zh-CN"/>
          </a:p>
        </p:txBody>
      </p:sp>
      <p:pic>
        <p:nvPicPr>
          <p:cNvPr id="4" name="内容占位符 3" descr="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5695" y="3245485"/>
            <a:ext cx="4625975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3855" y="2359025"/>
            <a:ext cx="5915025" cy="538480"/>
          </a:xfrm>
        </p:spPr>
        <p:txBody>
          <a:bodyPr>
            <a:normAutofit fontScale="90000"/>
          </a:bodyPr>
          <a:p>
            <a:r>
              <a:rPr lang="en-US" altLang="zh-CN"/>
              <a:t>                        GM  OAA</a:t>
            </a:r>
            <a:endParaRPr lang="en-US" altLang="zh-CN"/>
          </a:p>
        </p:txBody>
      </p:sp>
      <p:pic>
        <p:nvPicPr>
          <p:cNvPr id="4" name="内容占位符 3" descr="RX2031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895" y="3245485"/>
            <a:ext cx="52362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916045"/>
            <a:ext cx="5915025" cy="6393815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278380"/>
            <a:ext cx="5915025" cy="727075"/>
          </a:xfrm>
        </p:spPr>
        <p:txBody>
          <a:bodyPr/>
          <a:p>
            <a:r>
              <a:rPr lang="en-US" altLang="zh-CN"/>
              <a:t>                          5525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916045"/>
            <a:ext cx="5915025" cy="6393815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565150" y="2453640"/>
            <a:ext cx="5915025" cy="551815"/>
          </a:xfrm>
        </p:spPr>
        <p:txBody>
          <a:bodyPr>
            <a:normAutofit fontScale="90000"/>
          </a:bodyPr>
          <a:p>
            <a:r>
              <a:rPr lang="en-US" altLang="zh-CN"/>
              <a:t>                           MJ12SM1600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98875"/>
            <a:ext cx="5915025" cy="68281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170" y="2465705"/>
            <a:ext cx="5915025" cy="860425"/>
          </a:xfrm>
        </p:spPr>
        <p:txBody>
          <a:bodyPr/>
          <a:p>
            <a:r>
              <a:rPr lang="en-US" altLang="zh-CN"/>
              <a:t>                    GM KUBO</a:t>
            </a:r>
            <a:endParaRPr lang="en-US" altLang="zh-CN"/>
          </a:p>
        </p:txBody>
      </p:sp>
      <p:pic>
        <p:nvPicPr>
          <p:cNvPr id="4" name="内容占位符 3" descr="RX1012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68045" y="3245485"/>
            <a:ext cx="51219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466975"/>
            <a:ext cx="5915025" cy="538480"/>
          </a:xfrm>
        </p:spPr>
        <p:txBody>
          <a:bodyPr>
            <a:normAutofit fontScale="90000"/>
          </a:bodyPr>
          <a:p>
            <a:r>
              <a:rPr lang="en-US" altLang="zh-CN"/>
              <a:t>                            2711</a:t>
            </a:r>
            <a:endParaRPr lang="en-US" altLang="zh-CN"/>
          </a:p>
        </p:txBody>
      </p:sp>
      <p:pic>
        <p:nvPicPr>
          <p:cNvPr id="4" name="内容占位符 3" descr="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895" y="3245485"/>
            <a:ext cx="52362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86330"/>
            <a:ext cx="5915025" cy="619125"/>
          </a:xfrm>
        </p:spPr>
        <p:txBody>
          <a:bodyPr/>
          <a:p>
            <a:r>
              <a:rPr lang="en-US" altLang="zh-CN"/>
              <a:t>                       CORORI</a:t>
            </a:r>
            <a:endParaRPr lang="en-US" altLang="zh-CN"/>
          </a:p>
        </p:txBody>
      </p:sp>
      <p:pic>
        <p:nvPicPr>
          <p:cNvPr id="5" name="内容占位符 4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895" y="3245485"/>
            <a:ext cx="52362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287270"/>
            <a:ext cx="5915025" cy="718185"/>
          </a:xfrm>
        </p:spPr>
        <p:txBody>
          <a:bodyPr/>
          <a:p>
            <a:r>
              <a:rPr lang="en-US" altLang="zh-CN"/>
              <a:t>                         BX1117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895" y="3245485"/>
            <a:ext cx="52362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533650"/>
            <a:ext cx="5915025" cy="711835"/>
          </a:xfrm>
        </p:spPr>
        <p:txBody>
          <a:bodyPr/>
          <a:p>
            <a:r>
              <a:rPr lang="en-US" altLang="zh-CN"/>
              <a:t>                    GM  HUE</a:t>
            </a:r>
            <a:endParaRPr lang="en-US" altLang="zh-CN"/>
          </a:p>
        </p:txBody>
      </p:sp>
      <p:pic>
        <p:nvPicPr>
          <p:cNvPr id="5" name="内容占位符 4" descr="中文版3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4555" y="3245485"/>
            <a:ext cx="508889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3220" y="3167380"/>
            <a:ext cx="5915025" cy="902335"/>
          </a:xfrm>
        </p:spPr>
        <p:txBody>
          <a:bodyPr/>
          <a:p>
            <a:r>
              <a:rPr lang="en-US" altLang="zh-CN"/>
              <a:t>                    GM  NUBO</a:t>
            </a:r>
            <a:endParaRPr lang="en-US" altLang="zh-CN"/>
          </a:p>
        </p:txBody>
      </p:sp>
      <p:pic>
        <p:nvPicPr>
          <p:cNvPr id="5" name="内容占位符 4" descr="中文版1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 rot="10800000" flipV="1">
            <a:off x="215900" y="3032125"/>
            <a:ext cx="5915025" cy="942975"/>
          </a:xfrm>
        </p:spPr>
        <p:txBody>
          <a:bodyPr>
            <a:normAutofit/>
          </a:bodyPr>
          <a:p>
            <a:r>
              <a:rPr lang="en-US" altLang="zh-CN"/>
              <a:t>                      GM  ROSY</a:t>
            </a:r>
            <a:endParaRPr lang="en-US" altLang="zh-CN"/>
          </a:p>
        </p:txBody>
      </p:sp>
      <p:pic>
        <p:nvPicPr>
          <p:cNvPr id="4" name="内容占位符 3" descr="中文版1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91845" y="3245485"/>
            <a:ext cx="5273675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3263265"/>
            <a:ext cx="5915025" cy="604520"/>
          </a:xfrm>
        </p:spPr>
        <p:txBody>
          <a:bodyPr>
            <a:normAutofit/>
          </a:bodyPr>
          <a:p>
            <a:r>
              <a:rPr lang="en-US" altLang="zh-CN"/>
              <a:t>                   GM  SALG</a:t>
            </a:r>
            <a:endParaRPr lang="en-US" altLang="zh-CN"/>
          </a:p>
        </p:txBody>
      </p:sp>
      <p:pic>
        <p:nvPicPr>
          <p:cNvPr id="5" name="内容占位符 4" descr="中文版1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899410"/>
            <a:ext cx="5915025" cy="631825"/>
          </a:xfrm>
        </p:spPr>
        <p:txBody>
          <a:bodyPr/>
          <a:p>
            <a:r>
              <a:rPr lang="en-US" altLang="zh-CN"/>
              <a:t>                   GM  KIKO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3128010"/>
            <a:ext cx="5915025" cy="763270"/>
          </a:xfrm>
        </p:spPr>
        <p:txBody>
          <a:bodyPr/>
          <a:p>
            <a:r>
              <a:rPr lang="en-US" altLang="zh-CN"/>
              <a:t>                      GM  LIN</a:t>
            </a:r>
            <a:endParaRPr lang="en-US" altLang="zh-CN"/>
          </a:p>
        </p:txBody>
      </p:sp>
      <p:pic>
        <p:nvPicPr>
          <p:cNvPr id="4" name="内容占位符 3" descr="中文版2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91280"/>
            <a:ext cx="5915025" cy="64433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7185" y="3153410"/>
            <a:ext cx="5915025" cy="915670"/>
          </a:xfrm>
        </p:spPr>
        <p:txBody>
          <a:bodyPr/>
          <a:p>
            <a:r>
              <a:rPr lang="en-US" altLang="zh-CN"/>
              <a:t>                   GM  MM-107</a:t>
            </a:r>
            <a:endParaRPr lang="en-US" altLang="zh-CN"/>
          </a:p>
        </p:txBody>
      </p:sp>
      <p:pic>
        <p:nvPicPr>
          <p:cNvPr id="4" name="内容占位符 3" descr="中文版2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170" y="2588895"/>
            <a:ext cx="5915025" cy="874395"/>
          </a:xfrm>
        </p:spPr>
        <p:txBody>
          <a:bodyPr/>
          <a:p>
            <a:r>
              <a:rPr lang="en-US" altLang="zh-CN"/>
              <a:t>                  GM MM-110</a:t>
            </a:r>
            <a:endParaRPr lang="en-US" altLang="zh-CN"/>
          </a:p>
        </p:txBody>
      </p:sp>
      <p:pic>
        <p:nvPicPr>
          <p:cNvPr id="4" name="内容占位符 3" descr="中文版3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4555" y="3245485"/>
            <a:ext cx="508889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32355"/>
            <a:ext cx="5915025" cy="673100"/>
          </a:xfrm>
        </p:spPr>
        <p:txBody>
          <a:bodyPr>
            <a:normAutofit/>
          </a:bodyPr>
          <a:p>
            <a:r>
              <a:rPr lang="en-US" altLang="zh-CN"/>
              <a:t>          CELINE   CL40194U</a:t>
            </a:r>
            <a:endParaRPr lang="en-US" altLang="zh-CN"/>
          </a:p>
        </p:txBody>
      </p:sp>
      <p:pic>
        <p:nvPicPr>
          <p:cNvPr id="5" name="内容占位符 4" descr="中文版4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94790" y="3245485"/>
            <a:ext cx="3867785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1295" y="3165475"/>
            <a:ext cx="5915025" cy="484505"/>
          </a:xfrm>
        </p:spPr>
        <p:txBody>
          <a:bodyPr>
            <a:normAutofit fontScale="90000"/>
          </a:bodyPr>
          <a:p>
            <a:r>
              <a:rPr lang="en-US" altLang="zh-CN"/>
              <a:t>                      GM  NABI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7825" y="2628265"/>
            <a:ext cx="5915025" cy="804545"/>
          </a:xfrm>
        </p:spPr>
        <p:txBody>
          <a:bodyPr>
            <a:normAutofit/>
          </a:bodyPr>
          <a:p>
            <a:r>
              <a:rPr lang="en-US" altLang="zh-CN"/>
              <a:t>                    GM  NONN</a:t>
            </a:r>
            <a:endParaRPr lang="en-US" altLang="zh-CN"/>
          </a:p>
        </p:txBody>
      </p:sp>
      <p:pic>
        <p:nvPicPr>
          <p:cNvPr id="4" name="内容占位符 3" descr="中文版3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4555" y="3245485"/>
            <a:ext cx="508889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3153410"/>
            <a:ext cx="5915025" cy="955675"/>
          </a:xfrm>
        </p:spPr>
        <p:txBody>
          <a:bodyPr>
            <a:normAutofit/>
          </a:bodyPr>
          <a:p>
            <a:r>
              <a:rPr lang="en-US" altLang="zh-CN"/>
              <a:t>                         LURE</a:t>
            </a:r>
            <a:endParaRPr lang="en-US" altLang="zh-CN"/>
          </a:p>
        </p:txBody>
      </p:sp>
      <p:pic>
        <p:nvPicPr>
          <p:cNvPr id="4" name="内容占位符 3" descr="中文版2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内容占位符 6" descr="中文版3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06780" y="3245485"/>
            <a:ext cx="504444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0525" y="3127375"/>
            <a:ext cx="5915025" cy="874395"/>
          </a:xfrm>
        </p:spPr>
        <p:txBody>
          <a:bodyPr/>
          <a:p>
            <a:r>
              <a:rPr lang="en-US" altLang="zh-CN"/>
              <a:t>                    Heien Keller</a:t>
            </a:r>
            <a:endParaRPr lang="en-US" altLang="zh-CN"/>
          </a:p>
        </p:txBody>
      </p:sp>
      <p:pic>
        <p:nvPicPr>
          <p:cNvPr id="4" name="内容占位符 3" descr="中文版2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6420" y="2546350"/>
            <a:ext cx="5915025" cy="699135"/>
          </a:xfrm>
        </p:spPr>
        <p:txBody>
          <a:bodyPr/>
          <a:p>
            <a:r>
              <a:rPr lang="en-US" altLang="zh-CN"/>
              <a:t>                       LOWRY</a:t>
            </a:r>
            <a:endParaRPr lang="en-US" altLang="zh-CN"/>
          </a:p>
        </p:txBody>
      </p:sp>
      <p:pic>
        <p:nvPicPr>
          <p:cNvPr id="5" name="内容占位符 4" descr="切片 (1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81050" y="3245485"/>
            <a:ext cx="5295265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285" y="3128010"/>
            <a:ext cx="5915025" cy="631825"/>
          </a:xfrm>
        </p:spPr>
        <p:txBody>
          <a:bodyPr/>
          <a:p>
            <a:r>
              <a:rPr lang="en-US" altLang="zh-CN"/>
              <a:t>                     GM CRELLA</a:t>
            </a:r>
            <a:endParaRPr lang="en-US" altLang="zh-CN"/>
          </a:p>
        </p:txBody>
      </p:sp>
      <p:pic>
        <p:nvPicPr>
          <p:cNvPr id="4" name="内容占位符 3" descr="中文版2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3140710"/>
            <a:ext cx="5915025" cy="887095"/>
          </a:xfrm>
        </p:spPr>
        <p:txBody>
          <a:bodyPr>
            <a:normAutofit/>
          </a:bodyPr>
          <a:p>
            <a:r>
              <a:rPr lang="en-US" altLang="zh-CN"/>
              <a:t>                       CELINE</a:t>
            </a:r>
            <a:endParaRPr lang="en-US" altLang="zh-CN"/>
          </a:p>
        </p:txBody>
      </p:sp>
      <p:pic>
        <p:nvPicPr>
          <p:cNvPr id="4" name="内容占位符 3" descr="中文版2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91280"/>
            <a:ext cx="5915025" cy="644334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9875" y="3114040"/>
            <a:ext cx="5915025" cy="861060"/>
          </a:xfrm>
        </p:spPr>
        <p:txBody>
          <a:bodyPr/>
          <a:p>
            <a:r>
              <a:rPr lang="en-US" altLang="zh-CN"/>
              <a:t>                      GM  LOTI</a:t>
            </a:r>
            <a:endParaRPr lang="en-US" altLang="zh-CN"/>
          </a:p>
        </p:txBody>
      </p:sp>
      <p:pic>
        <p:nvPicPr>
          <p:cNvPr id="4" name="内容占位符 3" descr="中文版1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6555" y="2588260"/>
            <a:ext cx="5915025" cy="861695"/>
          </a:xfrm>
        </p:spPr>
        <p:txBody>
          <a:bodyPr>
            <a:normAutofit/>
          </a:bodyPr>
          <a:p>
            <a:r>
              <a:rPr lang="en-US" altLang="zh-CN"/>
              <a:t>                 RED ZONE.SUP</a:t>
            </a:r>
            <a:endParaRPr lang="en-US" altLang="zh-CN"/>
          </a:p>
        </p:txBody>
      </p:sp>
      <p:pic>
        <p:nvPicPr>
          <p:cNvPr id="4" name="内容占位符 3" descr="中文版4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4555" y="3245485"/>
            <a:ext cx="508889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1942465"/>
            <a:ext cx="5915025" cy="767080"/>
          </a:xfrm>
        </p:spPr>
        <p:txBody>
          <a:bodyPr/>
          <a:p>
            <a:r>
              <a:rPr lang="en-US" altLang="zh-CN"/>
              <a:t>                    GM  TOTE</a:t>
            </a:r>
            <a:endParaRPr lang="en-US" altLang="zh-CN"/>
          </a:p>
        </p:txBody>
      </p:sp>
      <p:pic>
        <p:nvPicPr>
          <p:cNvPr id="5" name="内容占位符 4" descr="中文版1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07950" y="2534920"/>
            <a:ext cx="5915025" cy="833755"/>
          </a:xfrm>
        </p:spPr>
        <p:txBody>
          <a:bodyPr>
            <a:normAutofit/>
          </a:bodyPr>
          <a:p>
            <a:r>
              <a:rPr lang="en-US" altLang="zh-CN"/>
              <a:t>                            LANG</a:t>
            </a:r>
            <a:endParaRPr lang="en-US" altLang="zh-CN"/>
          </a:p>
        </p:txBody>
      </p:sp>
      <p:pic>
        <p:nvPicPr>
          <p:cNvPr id="4" name="内容占位符 3" descr="中文版3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4555" y="3245485"/>
            <a:ext cx="508889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964180"/>
            <a:ext cx="5915025" cy="984250"/>
          </a:xfrm>
        </p:spPr>
        <p:txBody>
          <a:bodyPr>
            <a:normAutofit/>
          </a:bodyPr>
          <a:p>
            <a:r>
              <a:rPr lang="en-US" altLang="zh-CN"/>
              <a:t>                   GM  NADA</a:t>
            </a:r>
            <a:endParaRPr lang="en-US" altLang="zh-CN"/>
          </a:p>
        </p:txBody>
      </p:sp>
      <p:pic>
        <p:nvPicPr>
          <p:cNvPr id="4" name="内容占位符 3" descr="中文版1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9875" y="2588895"/>
            <a:ext cx="5915025" cy="899795"/>
          </a:xfrm>
        </p:spPr>
        <p:txBody>
          <a:bodyPr/>
          <a:p>
            <a:r>
              <a:rPr lang="en-US" altLang="zh-CN"/>
              <a:t>                     KRISTEN R</a:t>
            </a:r>
            <a:endParaRPr lang="en-US" altLang="zh-CN"/>
          </a:p>
        </p:txBody>
      </p:sp>
      <p:pic>
        <p:nvPicPr>
          <p:cNvPr id="4" name="内容占位符 3" descr="中文版3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4555" y="3245485"/>
            <a:ext cx="508889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9875" y="3114675"/>
            <a:ext cx="5915025" cy="1103630"/>
          </a:xfrm>
        </p:spPr>
        <p:txBody>
          <a:bodyPr/>
          <a:p>
            <a:r>
              <a:rPr lang="en-US" altLang="zh-CN"/>
              <a:t>                        COOKIE</a:t>
            </a:r>
            <a:endParaRPr lang="en-US" altLang="zh-CN"/>
          </a:p>
        </p:txBody>
      </p:sp>
      <p:pic>
        <p:nvPicPr>
          <p:cNvPr id="5" name="内容占位符 4" descr="中文版1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926080"/>
            <a:ext cx="5915025" cy="941705"/>
          </a:xfrm>
        </p:spPr>
        <p:txBody>
          <a:bodyPr/>
          <a:p>
            <a:r>
              <a:rPr lang="en-US" altLang="zh-CN"/>
              <a:t>                    GM  MASS</a:t>
            </a:r>
            <a:endParaRPr lang="en-US" altLang="zh-CN"/>
          </a:p>
        </p:txBody>
      </p:sp>
      <p:pic>
        <p:nvPicPr>
          <p:cNvPr id="4" name="内容占位符 3" descr="中文版1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5905" y="2453640"/>
            <a:ext cx="5915025" cy="885825"/>
          </a:xfrm>
        </p:spPr>
        <p:txBody>
          <a:bodyPr/>
          <a:p>
            <a:r>
              <a:rPr lang="en-US" altLang="zh-CN"/>
              <a:t>                        CELINE</a:t>
            </a:r>
            <a:endParaRPr lang="en-US" altLang="zh-CN"/>
          </a:p>
        </p:txBody>
      </p:sp>
      <p:pic>
        <p:nvPicPr>
          <p:cNvPr id="4" name="内容占位符 3" descr="中文版3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4555" y="3245485"/>
            <a:ext cx="508889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534285"/>
            <a:ext cx="5915025" cy="711835"/>
          </a:xfrm>
        </p:spPr>
        <p:txBody>
          <a:bodyPr>
            <a:normAutofit/>
          </a:bodyPr>
          <a:p>
            <a:r>
              <a:rPr lang="en-US" altLang="zh-CN"/>
              <a:t>                      MS3609</a:t>
            </a:r>
            <a:endParaRPr lang="en-US" altLang="zh-CN"/>
          </a:p>
        </p:txBody>
      </p:sp>
      <p:pic>
        <p:nvPicPr>
          <p:cNvPr id="4" name="内容占位符 3" descr="中文版3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4555" y="3245485"/>
            <a:ext cx="508889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413000"/>
            <a:ext cx="5915025" cy="832485"/>
          </a:xfrm>
        </p:spPr>
        <p:txBody>
          <a:bodyPr/>
          <a:p>
            <a:r>
              <a:rPr lang="en-US" altLang="zh-CN"/>
              <a:t>                       CELINE</a:t>
            </a:r>
            <a:endParaRPr lang="en-US" altLang="zh-CN"/>
          </a:p>
        </p:txBody>
      </p:sp>
      <p:pic>
        <p:nvPicPr>
          <p:cNvPr id="4" name="内容占位符 3" descr="中文版4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4555" y="3245485"/>
            <a:ext cx="508889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169795"/>
            <a:ext cx="5915025" cy="835660"/>
          </a:xfrm>
        </p:spPr>
        <p:txBody>
          <a:bodyPr/>
          <a:p>
            <a:r>
              <a:rPr lang="en-US" altLang="zh-CN"/>
              <a:t>                FAKE  ME LOW</a:t>
            </a:r>
            <a:endParaRPr lang="en-US" altLang="zh-CN"/>
          </a:p>
        </p:txBody>
      </p:sp>
      <p:pic>
        <p:nvPicPr>
          <p:cNvPr id="4" name="内容占位符 3" descr="RX1040太阳镜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68045" y="3245485"/>
            <a:ext cx="51219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0525" y="2868930"/>
            <a:ext cx="5915025" cy="795655"/>
          </a:xfrm>
        </p:spPr>
        <p:txBody>
          <a:bodyPr/>
          <a:p>
            <a:r>
              <a:rPr lang="en-US" altLang="zh-CN"/>
              <a:t>                       MS3077</a:t>
            </a:r>
            <a:endParaRPr lang="en-US" altLang="zh-CN"/>
          </a:p>
        </p:txBody>
      </p:sp>
      <p:pic>
        <p:nvPicPr>
          <p:cNvPr id="4" name="内容占位符 3" descr="中文版2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91280"/>
            <a:ext cx="5915025" cy="64433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3855" y="2750185"/>
            <a:ext cx="5915025" cy="929005"/>
          </a:xfrm>
        </p:spPr>
        <p:txBody>
          <a:bodyPr/>
          <a:p>
            <a:r>
              <a:rPr lang="en-US" altLang="zh-CN"/>
              <a:t>                     GM  HOVO</a:t>
            </a:r>
            <a:endParaRPr lang="en-US" altLang="zh-CN"/>
          </a:p>
        </p:txBody>
      </p:sp>
      <p:pic>
        <p:nvPicPr>
          <p:cNvPr id="5" name="内容占位符 4" descr="中文版2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885440"/>
            <a:ext cx="5915025" cy="617855"/>
          </a:xfrm>
        </p:spPr>
        <p:txBody>
          <a:bodyPr>
            <a:normAutofit/>
          </a:bodyPr>
          <a:p>
            <a:r>
              <a:rPr lang="en-US" altLang="zh-CN"/>
              <a:t>                CHANEL5504</a:t>
            </a:r>
            <a:endParaRPr lang="en-US" altLang="zh-CN"/>
          </a:p>
        </p:txBody>
      </p:sp>
      <p:pic>
        <p:nvPicPr>
          <p:cNvPr id="4" name="内容占位符 3" descr="RX1042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494915"/>
            <a:ext cx="5915025" cy="510540"/>
          </a:xfrm>
        </p:spPr>
        <p:txBody>
          <a:bodyPr>
            <a:normAutofit fontScale="90000"/>
          </a:bodyPr>
          <a:p>
            <a:r>
              <a:rPr lang="en-US" altLang="zh-CN"/>
              <a:t>                   GM  MM004</a:t>
            </a:r>
            <a:endParaRPr lang="en-US" altLang="zh-CN"/>
          </a:p>
        </p:txBody>
      </p:sp>
      <p:pic>
        <p:nvPicPr>
          <p:cNvPr id="4" name="内容占位符 3" descr="RX1043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68045" y="3245485"/>
            <a:ext cx="51219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292985"/>
            <a:ext cx="5915025" cy="712470"/>
          </a:xfrm>
        </p:spPr>
        <p:txBody>
          <a:bodyPr/>
          <a:p>
            <a:r>
              <a:rPr lang="en-US" altLang="zh-CN"/>
              <a:t>                  GM  MM005</a:t>
            </a:r>
            <a:endParaRPr lang="en-US" altLang="zh-CN"/>
          </a:p>
        </p:txBody>
      </p:sp>
      <p:pic>
        <p:nvPicPr>
          <p:cNvPr id="6" name="内容占位符 5" descr="RX1044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99795" y="3245485"/>
            <a:ext cx="50584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493645"/>
            <a:ext cx="5915025" cy="511810"/>
          </a:xfrm>
        </p:spPr>
        <p:txBody>
          <a:bodyPr>
            <a:normAutofit fontScale="90000"/>
          </a:bodyPr>
          <a:p>
            <a:r>
              <a:rPr lang="en-US" altLang="zh-CN"/>
              <a:t>                          3195</a:t>
            </a:r>
            <a:endParaRPr lang="en-US" altLang="zh-CN"/>
          </a:p>
        </p:txBody>
      </p:sp>
      <p:pic>
        <p:nvPicPr>
          <p:cNvPr id="4" name="内容占位符 3" descr="RX1051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99795" y="3245485"/>
            <a:ext cx="50584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952115"/>
            <a:ext cx="5915025" cy="659130"/>
          </a:xfrm>
        </p:spPr>
        <p:txBody>
          <a:bodyPr>
            <a:normAutofit/>
          </a:bodyPr>
          <a:p>
            <a:r>
              <a:rPr lang="en-US" altLang="zh-CN"/>
              <a:t>                     MIUMIU</a:t>
            </a:r>
            <a:endParaRPr lang="en-US" altLang="zh-CN"/>
          </a:p>
        </p:txBody>
      </p:sp>
      <p:pic>
        <p:nvPicPr>
          <p:cNvPr id="4" name="内容占位符 3" descr="中文版2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91280"/>
            <a:ext cx="5915025" cy="644334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129790"/>
            <a:ext cx="5915025" cy="875665"/>
          </a:xfrm>
        </p:spPr>
        <p:txBody>
          <a:bodyPr/>
          <a:p>
            <a:r>
              <a:rPr lang="en-US" altLang="zh-CN"/>
              <a:t>                   GM  KAMIL</a:t>
            </a:r>
            <a:endParaRPr lang="en-US" altLang="zh-CN"/>
          </a:p>
        </p:txBody>
      </p:sp>
      <p:pic>
        <p:nvPicPr>
          <p:cNvPr id="6" name="内容占位符 5" descr="792d2822fa27ff9cef4ea5515849e2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8510" y="3245485"/>
            <a:ext cx="530098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46325"/>
            <a:ext cx="5915025" cy="659130"/>
          </a:xfrm>
        </p:spPr>
        <p:txBody>
          <a:bodyPr/>
          <a:p>
            <a:r>
              <a:rPr lang="en-US" altLang="zh-CN"/>
              <a:t>                GM  MM108</a:t>
            </a:r>
            <a:endParaRPr lang="en-US" altLang="zh-CN"/>
          </a:p>
        </p:txBody>
      </p:sp>
      <p:pic>
        <p:nvPicPr>
          <p:cNvPr id="4" name="内容占位符 3" descr="4fc087927a5f778509c1e3adabb612f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80415" y="3245485"/>
            <a:ext cx="529717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45690"/>
            <a:ext cx="5915025" cy="659765"/>
          </a:xfrm>
        </p:spPr>
        <p:txBody>
          <a:bodyPr/>
          <a:p>
            <a:r>
              <a:rPr lang="en-US" altLang="zh-CN"/>
              <a:t>                         1047</a:t>
            </a:r>
            <a:endParaRPr lang="en-US" altLang="zh-CN"/>
          </a:p>
        </p:txBody>
      </p:sp>
      <p:pic>
        <p:nvPicPr>
          <p:cNvPr id="4" name="内容占位符 3" descr="RX1047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99795" y="3245485"/>
            <a:ext cx="50584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734945"/>
            <a:ext cx="5915025" cy="915035"/>
          </a:xfrm>
        </p:spPr>
        <p:txBody>
          <a:bodyPr/>
          <a:p>
            <a:r>
              <a:rPr lang="en-US" altLang="zh-CN"/>
              <a:t>                        HK606</a:t>
            </a:r>
            <a:endParaRPr lang="en-US" altLang="zh-CN"/>
          </a:p>
        </p:txBody>
      </p:sp>
      <p:pic>
        <p:nvPicPr>
          <p:cNvPr id="4" name="内容占位符 3" descr="RX1059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520950"/>
            <a:ext cx="5915025" cy="632460"/>
          </a:xfrm>
        </p:spPr>
        <p:txBody>
          <a:bodyPr/>
          <a:p>
            <a:r>
              <a:rPr lang="en-US" altLang="zh-CN"/>
              <a:t>                    GM  LILIT</a:t>
            </a:r>
            <a:endParaRPr lang="en-US" altLang="zh-CN"/>
          </a:p>
        </p:txBody>
      </p:sp>
      <p:pic>
        <p:nvPicPr>
          <p:cNvPr id="4" name="内容占位符 3" descr="RX1037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99795" y="3245485"/>
            <a:ext cx="50584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896870"/>
            <a:ext cx="5915025" cy="795655"/>
          </a:xfrm>
        </p:spPr>
        <p:txBody>
          <a:bodyPr/>
          <a:p>
            <a:r>
              <a:rPr lang="en-US" altLang="zh-CN"/>
              <a:t>                  GM   BENVN</a:t>
            </a:r>
            <a:endParaRPr lang="en-US" altLang="zh-CN"/>
          </a:p>
        </p:txBody>
      </p:sp>
      <p:pic>
        <p:nvPicPr>
          <p:cNvPr id="7" name="内容占位符 6" descr="中文版2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453005"/>
            <a:ext cx="5915025" cy="552450"/>
          </a:xfrm>
        </p:spPr>
        <p:txBody>
          <a:bodyPr>
            <a:normAutofit fontScale="90000"/>
          </a:bodyPr>
          <a:p>
            <a:r>
              <a:rPr lang="en-US" altLang="zh-CN"/>
              <a:t>                     BROWN</a:t>
            </a:r>
            <a:endParaRPr lang="en-US" altLang="zh-CN"/>
          </a:p>
        </p:txBody>
      </p:sp>
      <p:pic>
        <p:nvPicPr>
          <p:cNvPr id="4" name="内容占位符 3" descr="RX1056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61440" y="3245485"/>
            <a:ext cx="4134485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910840"/>
            <a:ext cx="5915025" cy="939165"/>
          </a:xfrm>
        </p:spPr>
        <p:txBody>
          <a:bodyPr/>
          <a:p>
            <a:r>
              <a:rPr lang="en-US" altLang="zh-CN"/>
              <a:t>                 CELINE 4005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602865"/>
            <a:ext cx="5915025" cy="604520"/>
          </a:xfrm>
        </p:spPr>
        <p:txBody>
          <a:bodyPr>
            <a:normAutofit/>
          </a:bodyPr>
          <a:p>
            <a:r>
              <a:rPr lang="en-US" altLang="zh-CN"/>
              <a:t>                 GM     My Ma</a:t>
            </a:r>
            <a:endParaRPr lang="zh-CN" altLang="en-US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99665"/>
            <a:ext cx="5915025" cy="605790"/>
          </a:xfrm>
        </p:spPr>
        <p:txBody>
          <a:bodyPr/>
          <a:p>
            <a:r>
              <a:rPr lang="en-US" altLang="zh-CN"/>
              <a:t>                       </a:t>
            </a:r>
            <a:r>
              <a:rPr lang="zh-CN" altLang="en-US"/>
              <a:t>FRIDA</a:t>
            </a:r>
            <a:endParaRPr lang="zh-CN" altLang="en-US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99795" y="3245485"/>
            <a:ext cx="50584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426970"/>
            <a:ext cx="5915025" cy="578485"/>
          </a:xfrm>
        </p:spPr>
        <p:txBody>
          <a:bodyPr>
            <a:normAutofit fontScale="90000"/>
          </a:bodyPr>
          <a:p>
            <a:r>
              <a:rPr lang="en-US" altLang="zh-CN"/>
              <a:t>                          3189</a:t>
            </a:r>
            <a:endParaRPr lang="en-US" altLang="zh-CN"/>
          </a:p>
        </p:txBody>
      </p:sp>
      <p:pic>
        <p:nvPicPr>
          <p:cNvPr id="4" name="内容占位符 3" descr="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99795" y="3245485"/>
            <a:ext cx="50584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667000"/>
            <a:ext cx="5915025" cy="578485"/>
          </a:xfrm>
        </p:spPr>
        <p:txBody>
          <a:bodyPr>
            <a:normAutofit fontScale="90000"/>
          </a:bodyPr>
          <a:p>
            <a:r>
              <a:rPr lang="en-US" altLang="zh-CN"/>
              <a:t>            FAKE  ME  GOTCHA</a:t>
            </a:r>
            <a:endParaRPr lang="en-US" altLang="zh-CN"/>
          </a:p>
        </p:txBody>
      </p:sp>
      <p:pic>
        <p:nvPicPr>
          <p:cNvPr id="4" name="内容占位符 3" descr="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99795" y="3245485"/>
            <a:ext cx="50584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850" y="3016885"/>
            <a:ext cx="5915025" cy="633095"/>
          </a:xfrm>
        </p:spPr>
        <p:txBody>
          <a:bodyPr>
            <a:normAutofit/>
          </a:bodyPr>
          <a:p>
            <a:r>
              <a:rPr lang="en-US" altLang="zh-CN"/>
              <a:t>                    Dreamer17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86330"/>
            <a:ext cx="5915025" cy="619125"/>
          </a:xfrm>
        </p:spPr>
        <p:txBody>
          <a:bodyPr/>
          <a:p>
            <a:r>
              <a:rPr lang="en-US" altLang="zh-CN"/>
              <a:t>                        YSL</a:t>
            </a:r>
            <a:endParaRPr lang="en-US" altLang="zh-CN"/>
          </a:p>
        </p:txBody>
      </p:sp>
      <p:pic>
        <p:nvPicPr>
          <p:cNvPr id="4" name="内容占位符 3" descr="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61440" y="3245485"/>
            <a:ext cx="4134485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5785" y="3044190"/>
            <a:ext cx="5915025" cy="605790"/>
          </a:xfrm>
        </p:spPr>
        <p:txBody>
          <a:bodyPr/>
          <a:p>
            <a:r>
              <a:rPr lang="en-US" altLang="zh-CN"/>
              <a:t>                  GM   HER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6540" y="2943860"/>
            <a:ext cx="5915025" cy="686435"/>
          </a:xfrm>
        </p:spPr>
        <p:txBody>
          <a:bodyPr/>
          <a:p>
            <a:r>
              <a:rPr lang="en-US" altLang="zh-CN"/>
              <a:t>                     GM  PLOT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370" y="2585720"/>
            <a:ext cx="5915025" cy="538480"/>
          </a:xfrm>
        </p:spPr>
        <p:txBody>
          <a:bodyPr>
            <a:normAutofit fontScale="90000"/>
          </a:bodyPr>
          <a:p>
            <a:r>
              <a:rPr lang="en-US" altLang="zh-CN"/>
              <a:t>                    GM  ROCOCO</a:t>
            </a:r>
            <a:endParaRPr lang="en-US" altLang="zh-CN"/>
          </a:p>
        </p:txBody>
      </p:sp>
      <p:pic>
        <p:nvPicPr>
          <p:cNvPr id="4" name="内容占位符 3" descr="中文版3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84555" y="3245485"/>
            <a:ext cx="508889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978150"/>
            <a:ext cx="5915025" cy="672465"/>
          </a:xfrm>
        </p:spPr>
        <p:txBody>
          <a:bodyPr/>
          <a:p>
            <a:r>
              <a:rPr lang="en-US" altLang="zh-CN"/>
              <a:t>                        1816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762885"/>
            <a:ext cx="5915025" cy="887095"/>
          </a:xfrm>
        </p:spPr>
        <p:txBody>
          <a:bodyPr/>
          <a:p>
            <a:r>
              <a:rPr lang="en-US" altLang="zh-CN"/>
              <a:t>                      SLM94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2570" y="3084195"/>
            <a:ext cx="5915025" cy="565785"/>
          </a:xfrm>
        </p:spPr>
        <p:txBody>
          <a:bodyPr>
            <a:normAutofit fontScale="90000"/>
          </a:bodyPr>
          <a:p>
            <a:r>
              <a:rPr lang="en-US" altLang="zh-CN"/>
              <a:t>                            EVE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72360"/>
            <a:ext cx="5915025" cy="633095"/>
          </a:xfrm>
        </p:spPr>
        <p:txBody>
          <a:bodyPr>
            <a:normAutofit/>
          </a:bodyPr>
          <a:p>
            <a:r>
              <a:rPr lang="en-US" altLang="zh-CN"/>
              <a:t>                 GM  MM007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895" y="3245485"/>
            <a:ext cx="52362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413635"/>
            <a:ext cx="5915025" cy="831850"/>
          </a:xfrm>
        </p:spPr>
        <p:txBody>
          <a:bodyPr>
            <a:normAutofit/>
          </a:bodyPr>
          <a:p>
            <a:r>
              <a:rPr lang="en-US" altLang="zh-CN"/>
              <a:t>                    KRISTEN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03910" y="3245485"/>
            <a:ext cx="5249545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466975"/>
            <a:ext cx="5915025" cy="538480"/>
          </a:xfrm>
        </p:spPr>
        <p:txBody>
          <a:bodyPr>
            <a:normAutofit fontScale="90000"/>
          </a:bodyPr>
          <a:p>
            <a:r>
              <a:rPr lang="en-US" altLang="zh-CN"/>
              <a:t>                  SMU  112S-F</a:t>
            </a:r>
            <a:endParaRPr lang="en-US" altLang="zh-CN"/>
          </a:p>
        </p:txBody>
      </p:sp>
      <p:pic>
        <p:nvPicPr>
          <p:cNvPr id="4" name="内容占位符 3" descr="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86205" y="3245485"/>
            <a:ext cx="4084955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68605" y="2494915"/>
            <a:ext cx="5915025" cy="510540"/>
          </a:xfrm>
        </p:spPr>
        <p:txBody>
          <a:bodyPr>
            <a:normAutofit fontScale="90000"/>
          </a:bodyPr>
          <a:p>
            <a:r>
              <a:rPr lang="en-US" altLang="zh-CN"/>
              <a:t>                             GM  006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895" y="3245485"/>
            <a:ext cx="52362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285" y="3059430"/>
            <a:ext cx="5915025" cy="752475"/>
          </a:xfrm>
        </p:spPr>
        <p:txBody>
          <a:bodyPr/>
          <a:p>
            <a:r>
              <a:rPr lang="en-US" altLang="zh-CN"/>
              <a:t>                            1077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9875" y="2963545"/>
            <a:ext cx="5915025" cy="565150"/>
          </a:xfrm>
        </p:spPr>
        <p:txBody>
          <a:bodyPr>
            <a:normAutofit fontScale="90000"/>
          </a:bodyPr>
          <a:p>
            <a:r>
              <a:rPr lang="en-US" altLang="zh-CN"/>
              <a:t>                    SOUTHSIDE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426335"/>
            <a:ext cx="5915025" cy="1050290"/>
          </a:xfrm>
        </p:spPr>
        <p:txBody>
          <a:bodyPr/>
          <a:p>
            <a:r>
              <a:rPr lang="en-US" altLang="zh-CN"/>
              <a:t>                  GM  MOLTA</a:t>
            </a:r>
            <a:endParaRPr lang="en-US" altLang="zh-CN"/>
          </a:p>
        </p:txBody>
      </p:sp>
      <p:pic>
        <p:nvPicPr>
          <p:cNvPr id="5" name="内容占位符 4" descr="中文版2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91280"/>
            <a:ext cx="5915025" cy="6443345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170" y="2939415"/>
            <a:ext cx="5915025" cy="565150"/>
          </a:xfrm>
        </p:spPr>
        <p:txBody>
          <a:bodyPr>
            <a:normAutofit fontScale="90000"/>
          </a:bodyPr>
          <a:p>
            <a:r>
              <a:rPr lang="en-US" altLang="zh-CN"/>
              <a:t>                    Sound Net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6535" y="2453640"/>
            <a:ext cx="5915025" cy="551815"/>
          </a:xfrm>
        </p:spPr>
        <p:txBody>
          <a:bodyPr>
            <a:normAutofit fontScale="90000"/>
          </a:bodyPr>
          <a:p>
            <a:r>
              <a:rPr lang="en-US" altLang="zh-CN"/>
              <a:t>                  Fakeme     quinoa</a:t>
            </a:r>
            <a:endParaRPr lang="en-US" altLang="zh-CN"/>
          </a:p>
        </p:txBody>
      </p:sp>
      <p:pic>
        <p:nvPicPr>
          <p:cNvPr id="4" name="内容占位符 3" descr="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86205" y="3245485"/>
            <a:ext cx="4084955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99665"/>
            <a:ext cx="5915025" cy="605790"/>
          </a:xfrm>
        </p:spPr>
        <p:txBody>
          <a:bodyPr/>
          <a:p>
            <a:r>
              <a:rPr lang="en-US" altLang="zh-CN"/>
              <a:t>                       1079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400300"/>
            <a:ext cx="5915025" cy="739775"/>
          </a:xfrm>
        </p:spPr>
        <p:txBody>
          <a:bodyPr/>
          <a:p>
            <a:r>
              <a:rPr lang="en-US" altLang="zh-CN"/>
              <a:t>                  Bandonenon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895" y="3245485"/>
            <a:ext cx="52362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871470"/>
            <a:ext cx="5915025" cy="605790"/>
          </a:xfrm>
        </p:spPr>
        <p:txBody>
          <a:bodyPr/>
          <a:p>
            <a:r>
              <a:rPr lang="en-US" altLang="zh-CN"/>
              <a:t>                      UNAC.N</a:t>
            </a:r>
            <a:endParaRPr lang="en-US" altLang="zh-CN"/>
          </a:p>
        </p:txBody>
      </p:sp>
      <p:pic>
        <p:nvPicPr>
          <p:cNvPr id="4" name="内容占位符 3" descr="RX2018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520950"/>
            <a:ext cx="5915025" cy="579120"/>
          </a:xfrm>
        </p:spPr>
        <p:txBody>
          <a:bodyPr>
            <a:normAutofit fontScale="90000"/>
          </a:bodyPr>
          <a:p>
            <a:r>
              <a:rPr lang="en-US" altLang="zh-CN"/>
              <a:t>                  GM   NOMA</a:t>
            </a:r>
            <a:endParaRPr lang="en-US" altLang="zh-CN"/>
          </a:p>
        </p:txBody>
      </p:sp>
      <p:pic>
        <p:nvPicPr>
          <p:cNvPr id="4" name="内容占位符 3" descr="RX1065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4560" y="3245485"/>
            <a:ext cx="500888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642235"/>
            <a:ext cx="5915025" cy="632460"/>
          </a:xfrm>
        </p:spPr>
        <p:txBody>
          <a:bodyPr/>
          <a:p>
            <a:r>
              <a:rPr lang="en-US" altLang="zh-CN"/>
              <a:t>                    DIDION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372995"/>
            <a:ext cx="5915025" cy="632460"/>
          </a:xfrm>
        </p:spPr>
        <p:txBody>
          <a:bodyPr/>
          <a:p>
            <a:r>
              <a:rPr lang="en-US" altLang="zh-CN"/>
              <a:t>                 FAKEMEERYK</a:t>
            </a:r>
            <a:endParaRPr lang="en-US" altLang="zh-CN"/>
          </a:p>
        </p:txBody>
      </p:sp>
      <p:pic>
        <p:nvPicPr>
          <p:cNvPr id="4" name="内容占位符 3" descr="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4560" y="3245485"/>
            <a:ext cx="500888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643505"/>
            <a:ext cx="5915025" cy="791845"/>
          </a:xfrm>
        </p:spPr>
        <p:txBody>
          <a:bodyPr/>
          <a:p>
            <a:r>
              <a:rPr lang="en-US" altLang="zh-CN"/>
              <a:t>                   RX  1078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6395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776220"/>
            <a:ext cx="5915025" cy="807720"/>
          </a:xfrm>
        </p:spPr>
        <p:txBody>
          <a:bodyPr>
            <a:normAutofit/>
          </a:bodyPr>
          <a:p>
            <a:r>
              <a:rPr lang="en-US" altLang="zh-CN"/>
              <a:t>                      MS5066</a:t>
            </a:r>
            <a:endParaRPr lang="en-US" altLang="zh-CN"/>
          </a:p>
        </p:txBody>
      </p:sp>
      <p:pic>
        <p:nvPicPr>
          <p:cNvPr id="4" name="内容占位符 3" descr="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713480"/>
            <a:ext cx="5915025" cy="67983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736850"/>
            <a:ext cx="5915025" cy="955675"/>
          </a:xfrm>
        </p:spPr>
        <p:txBody>
          <a:bodyPr/>
          <a:p>
            <a:r>
              <a:rPr lang="en-US" altLang="zh-CN"/>
              <a:t>                  GM  GABEE</a:t>
            </a:r>
            <a:endParaRPr lang="en-US" altLang="zh-CN"/>
          </a:p>
        </p:txBody>
      </p:sp>
      <p:pic>
        <p:nvPicPr>
          <p:cNvPr id="4" name="内容占位符 3" descr="990e3a1d76aefd5f31dce382ac447d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56870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895" y="3245485"/>
            <a:ext cx="52362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0895" y="3245485"/>
            <a:ext cx="523621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8595" y="2386330"/>
            <a:ext cx="5915025" cy="619125"/>
          </a:xfrm>
        </p:spPr>
        <p:txBody>
          <a:bodyPr>
            <a:normAutofit/>
          </a:bodyPr>
          <a:p>
            <a:r>
              <a:rPr lang="en-US" altLang="zh-CN"/>
              <a:t>                          HK707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4560" y="3245485"/>
            <a:ext cx="500888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466975"/>
            <a:ext cx="5915025" cy="538480"/>
          </a:xfrm>
        </p:spPr>
        <p:txBody>
          <a:bodyPr>
            <a:normAutofit fontScale="90000"/>
          </a:bodyPr>
          <a:p>
            <a:r>
              <a:rPr lang="en-US" altLang="zh-CN"/>
              <a:t>                              BILLY</a:t>
            </a:r>
            <a:endParaRPr lang="en-US" altLang="zh-CN"/>
          </a:p>
        </p:txBody>
      </p:sp>
      <p:pic>
        <p:nvPicPr>
          <p:cNvPr id="4" name="内容占位符 3" descr="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4560" y="3245485"/>
            <a:ext cx="500888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5895" y="2520950"/>
            <a:ext cx="5915025" cy="484505"/>
          </a:xfrm>
        </p:spPr>
        <p:txBody>
          <a:bodyPr>
            <a:normAutofit fontScale="90000"/>
          </a:bodyPr>
          <a:p>
            <a:r>
              <a:rPr lang="en-US" altLang="zh-CN"/>
              <a:t>                          HK808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24560" y="3245485"/>
            <a:ext cx="500888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7190" y="2440940"/>
            <a:ext cx="5915025" cy="725805"/>
          </a:xfrm>
        </p:spPr>
        <p:txBody>
          <a:bodyPr>
            <a:normAutofit/>
          </a:bodyPr>
          <a:p>
            <a:r>
              <a:rPr lang="en-US" altLang="zh-CN"/>
              <a:t>                         HK909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546985"/>
            <a:ext cx="5915025" cy="713740"/>
          </a:xfrm>
        </p:spPr>
        <p:txBody>
          <a:bodyPr>
            <a:normAutofit/>
          </a:bodyPr>
          <a:p>
            <a:r>
              <a:rPr lang="en-US" altLang="zh-CN"/>
              <a:t>                SOUTHSIDEN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713480"/>
            <a:ext cx="5915025" cy="679831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425700"/>
            <a:ext cx="5915025" cy="740410"/>
          </a:xfrm>
        </p:spPr>
        <p:txBody>
          <a:bodyPr/>
          <a:p>
            <a:r>
              <a:rPr lang="en-US" altLang="zh-CN"/>
              <a:t>                       CELINE</a:t>
            </a:r>
            <a:endParaRPr lang="en-US" altLang="zh-CN"/>
          </a:p>
        </p:txBody>
      </p:sp>
      <p:pic>
        <p:nvPicPr>
          <p:cNvPr id="4" name="内容占位符 3" descr="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       GM       SOLID LOOP</a:t>
            </a:r>
            <a:endParaRPr lang="en-US" altLang="zh-CN"/>
          </a:p>
        </p:txBody>
      </p:sp>
      <p:pic>
        <p:nvPicPr>
          <p:cNvPr id="4" name="内容占位符 3" descr="1095_0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2520" y="3245485"/>
            <a:ext cx="463296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642870"/>
            <a:ext cx="5915025" cy="362585"/>
          </a:xfrm>
        </p:spPr>
        <p:txBody>
          <a:bodyPr>
            <a:normAutofit fontScale="90000"/>
          </a:bodyPr>
          <a:p>
            <a:r>
              <a:rPr lang="en-US" altLang="zh-CN"/>
              <a:t>                         SL704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574925"/>
            <a:ext cx="5915025" cy="1210310"/>
          </a:xfrm>
        </p:spPr>
        <p:txBody>
          <a:bodyPr>
            <a:normAutofit/>
          </a:bodyPr>
          <a:p>
            <a:r>
              <a:rPr lang="en-US" altLang="zh-CN"/>
              <a:t>                      GM  BY</a:t>
            </a:r>
            <a:endParaRPr lang="en-US" altLang="zh-CN"/>
          </a:p>
        </p:txBody>
      </p:sp>
      <p:pic>
        <p:nvPicPr>
          <p:cNvPr id="5" name="内容占位符 4" descr="中文版1_0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67785"/>
            <a:ext cx="5915025" cy="6490335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453005"/>
            <a:ext cx="5915025" cy="552450"/>
          </a:xfrm>
        </p:spPr>
        <p:txBody>
          <a:bodyPr>
            <a:normAutofit fontScale="90000"/>
          </a:bodyPr>
          <a:p>
            <a:r>
              <a:rPr lang="en-US" altLang="zh-CN"/>
              <a:t>                         VE4361</a:t>
            </a:r>
            <a:endParaRPr lang="en-US" altLang="zh-CN"/>
          </a:p>
        </p:txBody>
      </p:sp>
      <p:pic>
        <p:nvPicPr>
          <p:cNvPr id="4" name="内容占位符 3" descr="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529965"/>
            <a:ext cx="5915025" cy="716534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830195"/>
            <a:ext cx="5915025" cy="659130"/>
          </a:xfrm>
        </p:spPr>
        <p:txBody>
          <a:bodyPr/>
          <a:p>
            <a:r>
              <a:rPr lang="en-US" altLang="zh-CN"/>
              <a:t>                     SPR B03</a:t>
            </a:r>
            <a:endParaRPr lang="en-US" altLang="zh-CN"/>
          </a:p>
        </p:txBody>
      </p:sp>
      <p:pic>
        <p:nvPicPr>
          <p:cNvPr id="4" name="内容占位符 3" descr="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49980"/>
            <a:ext cx="5915025" cy="692531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818130"/>
            <a:ext cx="5915025" cy="1000125"/>
          </a:xfrm>
        </p:spPr>
        <p:txBody>
          <a:bodyPr/>
          <a:p>
            <a:r>
              <a:rPr lang="en-US" altLang="zh-CN"/>
              <a:t>                      CH5488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18255"/>
            <a:ext cx="5915025" cy="658876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585" y="2844165"/>
            <a:ext cx="5915025" cy="948055"/>
          </a:xfrm>
        </p:spPr>
        <p:txBody>
          <a:bodyPr/>
          <a:p>
            <a:r>
              <a:rPr lang="en-US" altLang="zh-CN"/>
              <a:t>                      fakeme Y2K</a:t>
            </a:r>
            <a:endParaRPr lang="en-US" altLang="zh-CN"/>
          </a:p>
        </p:txBody>
      </p:sp>
      <p:pic>
        <p:nvPicPr>
          <p:cNvPr id="4" name="内容占位符 3" descr="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698875"/>
            <a:ext cx="5915025" cy="6828155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850" y="2479675"/>
            <a:ext cx="5915025" cy="766445"/>
          </a:xfrm>
        </p:spPr>
        <p:txBody>
          <a:bodyPr/>
          <a:p>
            <a:r>
              <a:rPr lang="en-US" altLang="zh-CN"/>
              <a:t>                       MS3123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14400" y="3245485"/>
            <a:ext cx="502920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170" y="2467610"/>
            <a:ext cx="5915025" cy="887730"/>
          </a:xfrm>
        </p:spPr>
        <p:txBody>
          <a:bodyPr/>
          <a:p>
            <a:r>
              <a:rPr lang="en-US" altLang="zh-CN"/>
              <a:t>                    GG 1662SA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96995"/>
            <a:ext cx="5915025" cy="643128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548255"/>
            <a:ext cx="5915025" cy="697230"/>
          </a:xfrm>
        </p:spPr>
        <p:txBody>
          <a:bodyPr>
            <a:normAutofit/>
          </a:bodyPr>
          <a:p>
            <a:r>
              <a:rPr lang="en-US" altLang="zh-CN"/>
              <a:t>                    GM VEGAX</a:t>
            </a:r>
            <a:endParaRPr lang="en-US" altLang="zh-CN"/>
          </a:p>
        </p:txBody>
      </p:sp>
      <p:pic>
        <p:nvPicPr>
          <p:cNvPr id="4" name="内容占位符 3" descr="1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14400" y="3245485"/>
            <a:ext cx="5029200" cy="773557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601595"/>
            <a:ext cx="5915025" cy="929640"/>
          </a:xfrm>
        </p:spPr>
        <p:txBody>
          <a:bodyPr/>
          <a:p>
            <a:r>
              <a:rPr lang="en-US" altLang="zh-CN"/>
              <a:t>                     BB0207S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96995"/>
            <a:ext cx="5915025" cy="643128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682875"/>
            <a:ext cx="5915025" cy="753745"/>
          </a:xfrm>
        </p:spPr>
        <p:txBody>
          <a:bodyPr/>
          <a:p>
            <a:r>
              <a:rPr lang="en-US" altLang="zh-CN"/>
              <a:t>                        SLM140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896995"/>
            <a:ext cx="5915025" cy="643128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805" y="2574290"/>
            <a:ext cx="5915025" cy="834390"/>
          </a:xfrm>
        </p:spPr>
        <p:txBody>
          <a:bodyPr/>
          <a:p>
            <a:r>
              <a:rPr lang="en-US" altLang="zh-CN"/>
              <a:t>                     SMU11W</a:t>
            </a:r>
            <a:endParaRPr lang="en-US" altLang="zh-CN"/>
          </a:p>
        </p:txBody>
      </p:sp>
      <p:pic>
        <p:nvPicPr>
          <p:cNvPr id="4" name="内容占位符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1805" y="3916045"/>
            <a:ext cx="5915025" cy="63938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jAwNjhkMTBjNjJmZmZjMWIyODQxYjNkZmNmMGVkZWEifQ=="/>
  <p:tag name="commondata" val="eyJoZGlkIjoiYTQ1ZDZlZGZmNTJkMjhkOWFmZTVmN2MxNTJkYzE2OTY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3052</Words>
  <Application>WPS 演示</Application>
  <PresentationFormat>宽屏</PresentationFormat>
  <Paragraphs>212</Paragraphs>
  <Slides>112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112</vt:i4>
      </vt:variant>
    </vt:vector>
  </HeadingPairs>
  <TitlesOfParts>
    <vt:vector size="122" baseType="lpstr">
      <vt:lpstr>Arial</vt:lpstr>
      <vt:lpstr>宋体</vt:lpstr>
      <vt:lpstr>Wingdings</vt:lpstr>
      <vt:lpstr>Calibri Light</vt:lpstr>
      <vt:lpstr>微软雅黑</vt:lpstr>
      <vt:lpstr>Arial Unicode MS</vt:lpstr>
      <vt:lpstr>等线 Light</vt:lpstr>
      <vt:lpstr>等线</vt:lpstr>
      <vt:lpstr>Calibri</vt:lpstr>
      <vt:lpstr>Office 主题​​</vt:lpstr>
      <vt:lpstr>                   GM  DADA</vt:lpstr>
      <vt:lpstr>          CELINE   CL40194U</vt:lpstr>
      <vt:lpstr>                    GM  TOTE</vt:lpstr>
      <vt:lpstr>                     GM  HOVO</vt:lpstr>
      <vt:lpstr>                  GM   BENVN</vt:lpstr>
      <vt:lpstr>                    GM  ROCOCO</vt:lpstr>
      <vt:lpstr>                  GM  MOLTA</vt:lpstr>
      <vt:lpstr>                  GM  GABEE</vt:lpstr>
      <vt:lpstr>                      GM  BY</vt:lpstr>
      <vt:lpstr>                    GM  JACKIE</vt:lpstr>
      <vt:lpstr>                    GM KUBO</vt:lpstr>
      <vt:lpstr>                    GM  HUE</vt:lpstr>
      <vt:lpstr>                    GM  NUBO</vt:lpstr>
      <vt:lpstr>                      GM  ROSY</vt:lpstr>
      <vt:lpstr>                   GM  SALG</vt:lpstr>
      <vt:lpstr>                   GM  KIKO</vt:lpstr>
      <vt:lpstr>                      GM  LIN</vt:lpstr>
      <vt:lpstr>                   GM  MM-107</vt:lpstr>
      <vt:lpstr>                  GM MM-110</vt:lpstr>
      <vt:lpstr>                      GM  NABI</vt:lpstr>
      <vt:lpstr>                    GM  NONN</vt:lpstr>
      <vt:lpstr>                         LURE</vt:lpstr>
      <vt:lpstr>PowerPoint 演示文稿</vt:lpstr>
      <vt:lpstr>                    Heien Keller</vt:lpstr>
      <vt:lpstr>                       LOWRY</vt:lpstr>
      <vt:lpstr>                     GM CRELLA</vt:lpstr>
      <vt:lpstr>                       CELINE</vt:lpstr>
      <vt:lpstr>                      GM  LOTI</vt:lpstr>
      <vt:lpstr>                 RED ZONE.SUP</vt:lpstr>
      <vt:lpstr>                            LANG</vt:lpstr>
      <vt:lpstr>                   GM  NADA</vt:lpstr>
      <vt:lpstr>                     KRISTEN R</vt:lpstr>
      <vt:lpstr>                        COOKIE</vt:lpstr>
      <vt:lpstr>                    GM  MASS</vt:lpstr>
      <vt:lpstr>                        CELINE</vt:lpstr>
      <vt:lpstr>                      MS3609</vt:lpstr>
      <vt:lpstr>                       CELINE</vt:lpstr>
      <vt:lpstr>                FAKE  ME LOW</vt:lpstr>
      <vt:lpstr>                       MS3077</vt:lpstr>
      <vt:lpstr>                CHANEL5504</vt:lpstr>
      <vt:lpstr>                   GM  MM004</vt:lpstr>
      <vt:lpstr>                  GM  MM005</vt:lpstr>
      <vt:lpstr>                          3195</vt:lpstr>
      <vt:lpstr>                     MIUMIU</vt:lpstr>
      <vt:lpstr>                   GM  KAMIL</vt:lpstr>
      <vt:lpstr>                GM  MM108</vt:lpstr>
      <vt:lpstr>                         1047</vt:lpstr>
      <vt:lpstr>                        HK606</vt:lpstr>
      <vt:lpstr>                    GM  LILIT</vt:lpstr>
      <vt:lpstr>                     BROWN</vt:lpstr>
      <vt:lpstr>                 CELINE 4005</vt:lpstr>
      <vt:lpstr>                 GM     My Ma</vt:lpstr>
      <vt:lpstr>                       FRIDA</vt:lpstr>
      <vt:lpstr>                          3189</vt:lpstr>
      <vt:lpstr>            FAKE  ME  GOTCHA</vt:lpstr>
      <vt:lpstr>                    Dreamer17</vt:lpstr>
      <vt:lpstr>                        YSL</vt:lpstr>
      <vt:lpstr>                  GM   HER</vt:lpstr>
      <vt:lpstr>                     GM  PLOT</vt:lpstr>
      <vt:lpstr>                        1816</vt:lpstr>
      <vt:lpstr>PowerPoint 演示文稿</vt:lpstr>
      <vt:lpstr>                      SLM94</vt:lpstr>
      <vt:lpstr>                            EVE</vt:lpstr>
      <vt:lpstr>                 GM  MM007</vt:lpstr>
      <vt:lpstr>                    KRISTEN</vt:lpstr>
      <vt:lpstr>                  SMU  112S-F</vt:lpstr>
      <vt:lpstr>                             GM  006</vt:lpstr>
      <vt:lpstr>                            1077</vt:lpstr>
      <vt:lpstr>                    SOUTHSIDE</vt:lpstr>
      <vt:lpstr>                    Sound Net</vt:lpstr>
      <vt:lpstr>                  Fakeme     quinoa</vt:lpstr>
      <vt:lpstr>                       1079</vt:lpstr>
      <vt:lpstr>                  Bandonenon</vt:lpstr>
      <vt:lpstr>                      UNAC.N</vt:lpstr>
      <vt:lpstr>                  GM   NOMA</vt:lpstr>
      <vt:lpstr>                    DIDION</vt:lpstr>
      <vt:lpstr>                 FAKEMEERYK</vt:lpstr>
      <vt:lpstr>                   RX  1078</vt:lpstr>
      <vt:lpstr>                      MS5066</vt:lpstr>
      <vt:lpstr>PowerPoint 演示文稿</vt:lpstr>
      <vt:lpstr>PowerPoint 演示文稿</vt:lpstr>
      <vt:lpstr>                          HK707</vt:lpstr>
      <vt:lpstr>                              BILLY</vt:lpstr>
      <vt:lpstr>                          HK808</vt:lpstr>
      <vt:lpstr>                         HK909</vt:lpstr>
      <vt:lpstr>                SOUTHSIDEN</vt:lpstr>
      <vt:lpstr>                       CELINE</vt:lpstr>
      <vt:lpstr>       GM       SOLID LOOP</vt:lpstr>
      <vt:lpstr>                         SL704</vt:lpstr>
      <vt:lpstr>PowerPoint 演示文稿</vt:lpstr>
      <vt:lpstr>                     SPR B03</vt:lpstr>
      <vt:lpstr>                      CH5488</vt:lpstr>
      <vt:lpstr>                      fakeme Y2K</vt:lpstr>
      <vt:lpstr>                       MS3123</vt:lpstr>
      <vt:lpstr>                    GG 1662SA</vt:lpstr>
      <vt:lpstr>                    GM VEGAX</vt:lpstr>
      <vt:lpstr>                     BB0207S</vt:lpstr>
      <vt:lpstr>                        SLM140</vt:lpstr>
      <vt:lpstr>                     SMU11W</vt:lpstr>
      <vt:lpstr>                   CL4S308U</vt:lpstr>
      <vt:lpstr>                   MM Y2K</vt:lpstr>
      <vt:lpstr>                      SMU06S</vt:lpstr>
      <vt:lpstr>PowerPoint 演示文稿</vt:lpstr>
      <vt:lpstr>                  fake me  nocap</vt:lpstr>
      <vt:lpstr>                        BESLO</vt:lpstr>
      <vt:lpstr>                        GM  OAA</vt:lpstr>
      <vt:lpstr>PowerPoint 演示文稿</vt:lpstr>
      <vt:lpstr>                          5525</vt:lpstr>
      <vt:lpstr>                           MJ12SM1600</vt:lpstr>
      <vt:lpstr>                            2711</vt:lpstr>
      <vt:lpstr>                       CORORI</vt:lpstr>
      <vt:lpstr>                         BX1117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贝贝眼镜</cp:lastModifiedBy>
  <cp:revision>231</cp:revision>
  <dcterms:created xsi:type="dcterms:W3CDTF">2023-07-14T09:18:00Z</dcterms:created>
  <dcterms:modified xsi:type="dcterms:W3CDTF">2025-10-10T02:20:40Z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98A320A0A8E94398BD160C3E79840B51_12</vt:lpwstr>
  </property>
  <property fmtid="{D5CDD505-2E9C-101B-9397-08002B2CF9AE}" pid="3" name="KSOProductBuildVer">
    <vt:lpwstr>2052-12.1.0.22529</vt:lpwstr>
  </property>
</Properties>
</file>