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782" r:id="rId3"/>
    <p:sldId id="811" r:id="rId4"/>
    <p:sldId id="817" r:id="rId5"/>
    <p:sldId id="825" r:id="rId6"/>
    <p:sldId id="828" r:id="rId7"/>
    <p:sldId id="826" r:id="rId8"/>
    <p:sldId id="829" r:id="rId9"/>
    <p:sldId id="836" r:id="rId10"/>
    <p:sldId id="835" r:id="rId11"/>
    <p:sldId id="834" r:id="rId12"/>
    <p:sldId id="839" r:id="rId13"/>
    <p:sldId id="844" r:id="rId14"/>
    <p:sldId id="843" r:id="rId15"/>
    <p:sldId id="846" r:id="rId16"/>
    <p:sldId id="848" r:id="rId17"/>
    <p:sldId id="847" r:id="rId18"/>
    <p:sldId id="850" r:id="rId19"/>
    <p:sldId id="851" r:id="rId20"/>
    <p:sldId id="852" r:id="rId21"/>
    <p:sldId id="853" r:id="rId22"/>
    <p:sldId id="854" r:id="rId23"/>
    <p:sldId id="855" r:id="rId24"/>
    <p:sldId id="856" r:id="rId25"/>
    <p:sldId id="857" r:id="rId26"/>
    <p:sldId id="858" r:id="rId27"/>
    <p:sldId id="859" r:id="rId28"/>
    <p:sldId id="860" r:id="rId29"/>
    <p:sldId id="862" r:id="rId30"/>
    <p:sldId id="863" r:id="rId31"/>
    <p:sldId id="866" r:id="rId32"/>
    <p:sldId id="864" r:id="rId33"/>
    <p:sldId id="867" r:id="rId34"/>
    <p:sldId id="865" r:id="rId35"/>
    <p:sldId id="868" r:id="rId36"/>
    <p:sldId id="869" r:id="rId37"/>
    <p:sldId id="872" r:id="rId38"/>
    <p:sldId id="870" r:id="rId39"/>
    <p:sldId id="873" r:id="rId40"/>
  </p:sldIdLst>
  <p:sldSz cx="6858000" cy="12192000"/>
  <p:notesSz cx="6858000" cy="9144000"/>
  <p:embeddedFontLst>
    <p:embeddedFont>
      <p:font typeface="Calibri Light" panose="020F0302020204030204" charset="0"/>
      <p:regular r:id="rId46"/>
      <p:italic r:id="rId47"/>
    </p:embeddedFont>
    <p:embeddedFont>
      <p:font typeface="等线 Light" panose="02010600030101010101" charset="-122"/>
      <p:regular r:id="rId48"/>
    </p:embeddedFont>
    <p:embeddedFont>
      <p:font typeface="等线" panose="02010600030101010101" charset="-122"/>
      <p:regular r:id="rId49"/>
    </p:embeddedFont>
    <p:embeddedFont>
      <p:font typeface="Calibri" panose="020F050202020403020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6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0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gs" Target="tags/tag1.xml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slide" Target="slides/slide3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61034" y="1143000"/>
            <a:ext cx="173593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031490"/>
            <a:ext cx="5915025" cy="930275"/>
          </a:xfrm>
        </p:spPr>
        <p:txBody>
          <a:bodyPr/>
          <a:p>
            <a:r>
              <a:rPr lang="en-US" altLang="zh-CN"/>
              <a:t>                     GM KARL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2426970"/>
            <a:ext cx="5915025" cy="57848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</a:t>
            </a:r>
            <a:r>
              <a:rPr lang="zh-CN" altLang="en-US"/>
              <a:t>小香</a:t>
            </a:r>
            <a:r>
              <a:rPr lang="en-US" altLang="zh-CN"/>
              <a:t>3382</a:t>
            </a:r>
            <a:endParaRPr lang="en-US" altLang="zh-CN"/>
          </a:p>
        </p:txBody>
      </p:sp>
      <p:pic>
        <p:nvPicPr>
          <p:cNvPr id="4" name="内容占位符 3" descr="RX2010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5690"/>
            <a:ext cx="5915025" cy="659765"/>
          </a:xfrm>
        </p:spPr>
        <p:txBody>
          <a:bodyPr/>
          <a:p>
            <a:r>
              <a:rPr lang="en-US" altLang="zh-CN"/>
              <a:t>                         1047</a:t>
            </a:r>
            <a:endParaRPr lang="en-US" altLang="zh-CN"/>
          </a:p>
        </p:txBody>
      </p:sp>
      <p:pic>
        <p:nvPicPr>
          <p:cNvPr id="4" name="内容占位符 3" descr="RX1047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16200"/>
            <a:ext cx="5915025" cy="629285"/>
          </a:xfrm>
        </p:spPr>
        <p:txBody>
          <a:bodyPr>
            <a:normAutofit/>
          </a:bodyPr>
          <a:p>
            <a:r>
              <a:rPr lang="en-US" altLang="zh-CN"/>
              <a:t>            FAKEME       CINDY</a:t>
            </a:r>
            <a:endParaRPr lang="en-US" altLang="zh-CN"/>
          </a:p>
        </p:txBody>
      </p:sp>
      <p:pic>
        <p:nvPicPr>
          <p:cNvPr id="4" name="内容占位符 3" descr="RX2011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4740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825" y="2749550"/>
            <a:ext cx="5915025" cy="781050"/>
          </a:xfrm>
        </p:spPr>
        <p:txBody>
          <a:bodyPr/>
          <a:p>
            <a:r>
              <a:rPr lang="en-US" altLang="zh-CN"/>
              <a:t>                        </a:t>
            </a:r>
            <a:r>
              <a:rPr lang="zh-CN" altLang="en-US"/>
              <a:t>UNAC</a:t>
            </a:r>
            <a:endParaRPr lang="zh-CN" altLang="en-US"/>
          </a:p>
        </p:txBody>
      </p:sp>
      <p:pic>
        <p:nvPicPr>
          <p:cNvPr id="4" name="内容占位符 3" descr="7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31565"/>
            <a:ext cx="5915025" cy="6962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07615"/>
            <a:ext cx="5915025" cy="619125"/>
          </a:xfrm>
        </p:spPr>
        <p:txBody>
          <a:bodyPr>
            <a:normAutofit/>
          </a:bodyPr>
          <a:p>
            <a:r>
              <a:rPr lang="en-US" altLang="zh-CN"/>
              <a:t>                    </a:t>
            </a:r>
            <a:r>
              <a:rPr lang="zh-CN" altLang="en-US"/>
              <a:t>小香</a:t>
            </a:r>
            <a:r>
              <a:rPr lang="en-US" altLang="zh-CN"/>
              <a:t>3475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00960"/>
            <a:ext cx="5915025" cy="552450"/>
          </a:xfrm>
        </p:spPr>
        <p:txBody>
          <a:bodyPr>
            <a:normAutofit fontScale="90000"/>
          </a:bodyPr>
          <a:p>
            <a:r>
              <a:rPr lang="en-US" altLang="zh-CN"/>
              <a:t>                     </a:t>
            </a:r>
            <a:r>
              <a:rPr lang="zh-CN" altLang="en-US"/>
              <a:t>小香</a:t>
            </a:r>
            <a:r>
              <a:rPr lang="en-US" altLang="zh-CN"/>
              <a:t>3474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2680970"/>
            <a:ext cx="5915025" cy="56451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MJ5150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42870"/>
            <a:ext cx="5915025" cy="658495"/>
          </a:xfrm>
        </p:spPr>
        <p:txBody>
          <a:bodyPr>
            <a:normAutofit/>
          </a:bodyPr>
          <a:p>
            <a:r>
              <a:rPr lang="en-US" altLang="zh-CN"/>
              <a:t>                    </a:t>
            </a:r>
            <a:r>
              <a:rPr lang="zh-CN" altLang="en-US"/>
              <a:t>小香</a:t>
            </a:r>
            <a:r>
              <a:rPr lang="en-US" altLang="zh-CN"/>
              <a:t>3373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058160"/>
            <a:ext cx="5915025" cy="591820"/>
          </a:xfrm>
        </p:spPr>
        <p:txBody>
          <a:bodyPr/>
          <a:p>
            <a:r>
              <a:rPr lang="en-US" altLang="zh-CN"/>
              <a:t>                   </a:t>
            </a:r>
            <a:r>
              <a:rPr lang="zh-CN" altLang="en-US"/>
              <a:t>小香</a:t>
            </a:r>
            <a:r>
              <a:rPr lang="en-US" altLang="zh-CN"/>
              <a:t>3392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94280"/>
            <a:ext cx="5915025" cy="511175"/>
          </a:xfrm>
        </p:spPr>
        <p:txBody>
          <a:bodyPr>
            <a:normAutofit fontScale="90000"/>
          </a:bodyPr>
          <a:p>
            <a:r>
              <a:rPr lang="en-US" altLang="zh-CN"/>
              <a:t>                     SMU  112S-F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6205" y="3245485"/>
            <a:ext cx="408495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5690"/>
            <a:ext cx="5915025" cy="659765"/>
          </a:xfrm>
        </p:spPr>
        <p:txBody>
          <a:bodyPr/>
          <a:p>
            <a:r>
              <a:rPr lang="en-US" altLang="zh-CN"/>
              <a:t>               FAKE  ME LOW</a:t>
            </a:r>
            <a:endParaRPr lang="en-US" altLang="zh-CN"/>
          </a:p>
        </p:txBody>
      </p:sp>
      <p:pic>
        <p:nvPicPr>
          <p:cNvPr id="4" name="内容占位符 3" descr="RX1040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10800000" flipV="1">
            <a:off x="967740" y="2941320"/>
            <a:ext cx="5890260" cy="937895"/>
          </a:xfrm>
        </p:spPr>
        <p:txBody>
          <a:bodyPr>
            <a:normAutofit/>
          </a:bodyPr>
          <a:p>
            <a:r>
              <a:rPr lang="en-US" altLang="zh-CN"/>
              <a:t>             CD  O S1|1100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602230"/>
            <a:ext cx="5915025" cy="642620"/>
          </a:xfrm>
        </p:spPr>
        <p:txBody>
          <a:bodyPr>
            <a:normAutofit/>
          </a:bodyPr>
          <a:p>
            <a:r>
              <a:rPr lang="en-US" altLang="zh-CN"/>
              <a:t>                           Lucy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9235" y="2976880"/>
            <a:ext cx="5915025" cy="673100"/>
          </a:xfrm>
        </p:spPr>
        <p:txBody>
          <a:bodyPr/>
          <a:p>
            <a:r>
              <a:rPr lang="en-US" altLang="zh-CN"/>
              <a:t>                       UNAC.N</a:t>
            </a:r>
            <a:endParaRPr lang="en-US" altLang="zh-CN"/>
          </a:p>
        </p:txBody>
      </p:sp>
      <p:pic>
        <p:nvPicPr>
          <p:cNvPr id="4" name="内容占位符 3" descr="RX2018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938145"/>
            <a:ext cx="5915025" cy="57848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RX2021</a:t>
            </a:r>
            <a:endParaRPr lang="en-US" altLang="zh-CN"/>
          </a:p>
        </p:txBody>
      </p:sp>
      <p:pic>
        <p:nvPicPr>
          <p:cNvPr id="4" name="内容占位符 3" descr="RX2021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59025"/>
            <a:ext cx="5915025" cy="862330"/>
          </a:xfrm>
        </p:spPr>
        <p:txBody>
          <a:bodyPr/>
          <a:p>
            <a:r>
              <a:rPr lang="en-US" altLang="zh-CN"/>
              <a:t>                   BURBERRY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736340"/>
            <a:ext cx="5915025" cy="67532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33625"/>
            <a:ext cx="5915025" cy="671830"/>
          </a:xfrm>
        </p:spPr>
        <p:txBody>
          <a:bodyPr>
            <a:normAutofit/>
          </a:bodyPr>
          <a:p>
            <a:r>
              <a:rPr lang="en-US" altLang="zh-CN"/>
              <a:t>                  </a:t>
            </a:r>
            <a:r>
              <a:rPr lang="zh-CN" altLang="en-US"/>
              <a:t>小香</a:t>
            </a:r>
            <a:r>
              <a:rPr lang="en-US" altLang="zh-CN"/>
              <a:t>  3408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43505"/>
            <a:ext cx="5915025" cy="699135"/>
          </a:xfrm>
        </p:spPr>
        <p:txBody>
          <a:bodyPr/>
          <a:p>
            <a:r>
              <a:rPr lang="en-US" altLang="zh-CN"/>
              <a:t>                  SOUTHSIDEN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713480"/>
            <a:ext cx="5915025" cy="67983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32990"/>
            <a:ext cx="5915025" cy="672465"/>
          </a:xfrm>
        </p:spPr>
        <p:txBody>
          <a:bodyPr/>
          <a:p>
            <a:r>
              <a:rPr lang="en-US" altLang="zh-CN"/>
              <a:t>                      DOWDY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6115" y="3245485"/>
            <a:ext cx="552513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5690"/>
            <a:ext cx="5915025" cy="659765"/>
          </a:xfrm>
        </p:spPr>
        <p:txBody>
          <a:bodyPr/>
          <a:p>
            <a:r>
              <a:rPr lang="en-US" altLang="zh-CN"/>
              <a:t>                    OMUAO6SF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19655"/>
            <a:ext cx="5915025" cy="685800"/>
          </a:xfrm>
        </p:spPr>
        <p:txBody>
          <a:bodyPr/>
          <a:p>
            <a:r>
              <a:rPr lang="en-US" altLang="zh-CN"/>
              <a:t>                    OMUAO6SF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66975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BESLO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5695" y="3245485"/>
            <a:ext cx="462597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265045"/>
            <a:ext cx="5915025" cy="740410"/>
          </a:xfrm>
        </p:spPr>
        <p:txBody>
          <a:bodyPr/>
          <a:p>
            <a:r>
              <a:rPr lang="en-US" altLang="zh-CN"/>
              <a:t>                      CH3414</a:t>
            </a:r>
            <a:endParaRPr lang="en-US" altLang="zh-CN"/>
          </a:p>
        </p:txBody>
      </p:sp>
      <p:pic>
        <p:nvPicPr>
          <p:cNvPr id="4" name="内容占位符 3" descr="RX2030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5690"/>
            <a:ext cx="5915025" cy="659765"/>
          </a:xfrm>
        </p:spPr>
        <p:txBody>
          <a:bodyPr/>
          <a:p>
            <a:r>
              <a:rPr lang="en-US" altLang="zh-CN"/>
              <a:t>                       H87026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3445" y="3245485"/>
            <a:ext cx="50711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94915"/>
            <a:ext cx="5915025" cy="51054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CORORI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460" y="2426335"/>
            <a:ext cx="5915025" cy="57912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CH3487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1855" y="3245485"/>
            <a:ext cx="511365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MJ12FM1170</a:t>
            </a:r>
            <a:endParaRPr lang="en-US" altLang="zh-CN"/>
          </a:p>
        </p:txBody>
      </p:sp>
      <p:pic>
        <p:nvPicPr>
          <p:cNvPr id="5" name="内容占位符 4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5505" y="3245485"/>
            <a:ext cx="512635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245" y="2839085"/>
            <a:ext cx="5915025" cy="607060"/>
          </a:xfrm>
        </p:spPr>
        <p:txBody>
          <a:bodyPr/>
          <a:p>
            <a:r>
              <a:rPr lang="en-US" altLang="zh-CN"/>
              <a:t>                       CT05650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92120"/>
            <a:ext cx="5915025" cy="781050"/>
          </a:xfrm>
        </p:spPr>
        <p:txBody>
          <a:bodyPr>
            <a:normAutofit/>
          </a:bodyPr>
          <a:p>
            <a:r>
              <a:rPr lang="en-US" altLang="zh-CN"/>
              <a:t>                      MIUMIU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925" y="2602865"/>
            <a:ext cx="5915025" cy="642620"/>
          </a:xfrm>
        </p:spPr>
        <p:txBody>
          <a:bodyPr>
            <a:normAutofit/>
          </a:bodyPr>
          <a:p>
            <a:r>
              <a:rPr lang="en-US" altLang="zh-CN"/>
              <a:t>                            3096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190" y="2844165"/>
            <a:ext cx="5915025" cy="1024255"/>
          </a:xfrm>
        </p:spPr>
        <p:txBody>
          <a:bodyPr>
            <a:normAutofit/>
          </a:bodyPr>
          <a:p>
            <a:r>
              <a:rPr lang="en-US" altLang="zh-CN"/>
              <a:t>                  GM  MONACO</a:t>
            </a:r>
            <a:endParaRPr lang="en-US" altLang="zh-CN"/>
          </a:p>
        </p:txBody>
      </p:sp>
      <p:pic>
        <p:nvPicPr>
          <p:cNvPr id="4" name="内容占位符 3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790825"/>
            <a:ext cx="5915025" cy="726440"/>
          </a:xfrm>
        </p:spPr>
        <p:txBody>
          <a:bodyPr/>
          <a:p>
            <a:r>
              <a:rPr lang="en-US" altLang="zh-CN"/>
              <a:t>                  GM  MM113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885440"/>
            <a:ext cx="5915025" cy="618490"/>
          </a:xfrm>
        </p:spPr>
        <p:txBody>
          <a:bodyPr>
            <a:normAutofit/>
          </a:bodyPr>
          <a:p>
            <a:r>
              <a:rPr lang="en-US" altLang="zh-CN"/>
              <a:t>                      </a:t>
            </a:r>
            <a:r>
              <a:rPr lang="zh-CN" altLang="en-US"/>
              <a:t>小香</a:t>
            </a:r>
            <a:r>
              <a:rPr lang="en-US" altLang="zh-CN"/>
              <a:t>3393  </a:t>
            </a:r>
            <a:endParaRPr lang="en-US" altLang="zh-CN"/>
          </a:p>
        </p:txBody>
      </p:sp>
      <p:pic>
        <p:nvPicPr>
          <p:cNvPr id="4" name="内容占位符 3" descr="RX2009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594100"/>
            <a:ext cx="5915025" cy="7037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185" y="2386330"/>
            <a:ext cx="5915025" cy="619125"/>
          </a:xfrm>
        </p:spPr>
        <p:txBody>
          <a:bodyPr/>
          <a:p>
            <a:r>
              <a:rPr lang="en-US" altLang="zh-CN"/>
              <a:t>                   GM  MM114</a:t>
            </a:r>
            <a:endParaRPr lang="en-US" altLang="zh-CN"/>
          </a:p>
        </p:txBody>
      </p:sp>
      <p:pic>
        <p:nvPicPr>
          <p:cNvPr id="4" name="内容占位符 3" descr="RX2008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jAwNjhkMTBjNjJmZmZjMWIyODQxYjNkZmNmMGVkZWEifQ=="/>
  <p:tag name="commondata" val="eyJoZGlkIjoiYTQ1ZDZlZGZmNTJkMjhkOWFmZTVmN2MxNTJkYzE2OTY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998</Words>
  <Application>WPS 演示</Application>
  <PresentationFormat>宽屏</PresentationFormat>
  <Paragraphs>70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宋体</vt:lpstr>
      <vt:lpstr>Wingdings</vt:lpstr>
      <vt:lpstr>Calibri Light</vt:lpstr>
      <vt:lpstr>微软雅黑</vt:lpstr>
      <vt:lpstr>Arial Unicode MS</vt:lpstr>
      <vt:lpstr>等线 Light</vt:lpstr>
      <vt:lpstr>等线</vt:lpstr>
      <vt:lpstr>Calibri</vt:lpstr>
      <vt:lpstr>Office 主题​​</vt:lpstr>
      <vt:lpstr>                     GM KARL</vt:lpstr>
      <vt:lpstr>               FAKE  ME LOW</vt:lpstr>
      <vt:lpstr>                      DOWDY</vt:lpstr>
      <vt:lpstr>                      MIUMIU</vt:lpstr>
      <vt:lpstr>                            3096</vt:lpstr>
      <vt:lpstr>                  GM  MONACO</vt:lpstr>
      <vt:lpstr>                  GM  MM113</vt:lpstr>
      <vt:lpstr>                      小香3393  </vt:lpstr>
      <vt:lpstr>                   GM  MM114</vt:lpstr>
      <vt:lpstr>                       小香3382</vt:lpstr>
      <vt:lpstr>                         1047</vt:lpstr>
      <vt:lpstr>            FAKEME       CINDY</vt:lpstr>
      <vt:lpstr>                        UNAC</vt:lpstr>
      <vt:lpstr>                    小香3475</vt:lpstr>
      <vt:lpstr>                     小香3474</vt:lpstr>
      <vt:lpstr>                        MJ5150</vt:lpstr>
      <vt:lpstr>                    小香3373</vt:lpstr>
      <vt:lpstr>                   小香3392</vt:lpstr>
      <vt:lpstr>                     SMU  112S-F</vt:lpstr>
      <vt:lpstr>             CD  O S1|1100</vt:lpstr>
      <vt:lpstr>                           Lucy</vt:lpstr>
      <vt:lpstr>                       UNAC.N</vt:lpstr>
      <vt:lpstr>                        RX2021</vt:lpstr>
      <vt:lpstr>                   BURBERRY</vt:lpstr>
      <vt:lpstr>                  小香  3408</vt:lpstr>
      <vt:lpstr>PowerPoint 演示文稿</vt:lpstr>
      <vt:lpstr>                  SOUTHSIDEN</vt:lpstr>
      <vt:lpstr>PowerPoint 演示文稿</vt:lpstr>
      <vt:lpstr>PowerPoint 演示文稿</vt:lpstr>
      <vt:lpstr>                    OMUAO6SF</vt:lpstr>
      <vt:lpstr>                    OMUAO6SF</vt:lpstr>
      <vt:lpstr>                           BESLO</vt:lpstr>
      <vt:lpstr>                      CH3414</vt:lpstr>
      <vt:lpstr>                       H87026</vt:lpstr>
      <vt:lpstr>                         CORORI</vt:lpstr>
      <vt:lpstr>                         CH3487</vt:lpstr>
      <vt:lpstr>                 MJ12FM1170</vt:lpstr>
      <vt:lpstr>                       CT05650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贝贝眼镜</cp:lastModifiedBy>
  <cp:revision>191</cp:revision>
  <dcterms:created xsi:type="dcterms:W3CDTF">2023-07-14T09:18:00Z</dcterms:created>
  <dcterms:modified xsi:type="dcterms:W3CDTF">2025-09-18T03:19:55Z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98A320A0A8E94398BD160C3E79840B51_12</vt:lpwstr>
  </property>
  <property fmtid="{D5CDD505-2E9C-101B-9397-08002B2CF9AE}" pid="3" name="KSOProductBuildVer">
    <vt:lpwstr>2052-12.1.0.22529</vt:lpwstr>
  </property>
</Properties>
</file>